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5.xml" ContentType="application/vnd.openxmlformats-officedocument.them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6.xml" ContentType="application/vnd.openxmlformats-officedocument.them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heme/theme7.xml" ContentType="application/vnd.openxmlformats-officedocument.theme+xml"/>
  <Override PartName="/ppt/theme/theme8.xml" ContentType="application/vnd.openxmlformats-officedocument.them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1.xml" ContentType="application/vnd.openxmlformats-officedocument.presentationml.notesSlide+xml"/>
  <Override PartName="/ppt/tags/tag14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media/image23.jpg" ContentType="image/png"/>
  <Override PartName="/ppt/media/image24.jpg" ContentType="image/png"/>
  <Override PartName="/ppt/tags/tag157.xml" ContentType="application/vnd.openxmlformats-officedocument.presentationml.tags+xml"/>
  <Override PartName="/ppt/media/image25.jpg" ContentType="image/png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5"/>
    <p:sldMasterId id="2147484766" r:id="rId6"/>
    <p:sldMasterId id="2147484702" r:id="rId7"/>
    <p:sldMasterId id="2147484292" r:id="rId8"/>
    <p:sldMasterId id="2147484701" r:id="rId9"/>
    <p:sldMasterId id="2147484537" r:id="rId10"/>
  </p:sldMasterIdLst>
  <p:notesMasterIdLst>
    <p:notesMasterId r:id="rId34"/>
  </p:notesMasterIdLst>
  <p:handoutMasterIdLst>
    <p:handoutMasterId r:id="rId35"/>
  </p:handoutMasterIdLst>
  <p:sldIdLst>
    <p:sldId id="390" r:id="rId11"/>
    <p:sldId id="388" r:id="rId12"/>
    <p:sldId id="393" r:id="rId13"/>
    <p:sldId id="394" r:id="rId14"/>
    <p:sldId id="395" r:id="rId15"/>
    <p:sldId id="396" r:id="rId16"/>
    <p:sldId id="391" r:id="rId17"/>
    <p:sldId id="256" r:id="rId18"/>
    <p:sldId id="360" r:id="rId19"/>
    <p:sldId id="359" r:id="rId20"/>
    <p:sldId id="344" r:id="rId21"/>
    <p:sldId id="349" r:id="rId22"/>
    <p:sldId id="392" r:id="rId23"/>
    <p:sldId id="418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26" r:id="rId32"/>
    <p:sldId id="389" r:id="rId33"/>
  </p:sldIdLst>
  <p:sldSz cx="9144000" cy="5143500" type="screen16x9"/>
  <p:notesSz cx="6858000" cy="9144000"/>
  <p:custDataLst>
    <p:tags r:id="rId36"/>
  </p:custDataLst>
  <p:defaultTextStyle>
    <a:defPPr>
      <a:defRPr lang="ru-RU"/>
    </a:defPPr>
    <a:lvl1pPr marL="0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494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8986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479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7972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7464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6957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6450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5943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колай Самойленко" initials="НС" lastIdx="1" clrIdx="0">
    <p:extLst>
      <p:ext uri="{19B8F6BF-5375-455C-9EA6-DF929625EA0E}">
        <p15:presenceInfo xmlns:p15="http://schemas.microsoft.com/office/powerpoint/2012/main" userId="fcfc93b243611c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E2C3"/>
    <a:srgbClr val="754A3C"/>
    <a:srgbClr val="003D4C"/>
    <a:srgbClr val="00313C"/>
    <a:srgbClr val="B2B2B2"/>
    <a:srgbClr val="2E3187"/>
    <a:srgbClr val="E5E5E5"/>
    <a:srgbClr val="7F7F7F"/>
    <a:srgbClr val="4D4D4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17" autoAdjust="0"/>
    <p:restoredTop sz="95065" autoAdjust="0"/>
  </p:normalViewPr>
  <p:slideViewPr>
    <p:cSldViewPr snapToGrid="0">
      <p:cViewPr varScale="1">
        <p:scale>
          <a:sx n="113" d="100"/>
          <a:sy n="113" d="100"/>
        </p:scale>
        <p:origin x="67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2150" y="62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ags" Target="tags/tag1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AD9-4335-88F2-EF449393B9F8}"/>
              </c:ext>
            </c:extLst>
          </c:dPt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D9-4335-88F2-EF449393B9F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AD9-4335-88F2-EF449393B9F8}"/>
              </c:ext>
            </c:extLst>
          </c:dPt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D9-4335-88F2-EF449393B9F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AD9-4335-88F2-EF449393B9F8}"/>
              </c:ext>
            </c:extLst>
          </c:dPt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D9-4335-88F2-EF449393B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5046296"/>
        <c:axId val="735047280"/>
      </c:barChart>
      <c:catAx>
        <c:axId val="735046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5047280"/>
        <c:crosses val="autoZero"/>
        <c:auto val="1"/>
        <c:lblAlgn val="ctr"/>
        <c:lblOffset val="100"/>
        <c:noMultiLvlLbl val="0"/>
      </c:catAx>
      <c:valAx>
        <c:axId val="7350472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35046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2"/>
          </a:solidFill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357-4B72-A4AB-290E7126D8C0}"/>
              </c:ext>
            </c:extLst>
          </c:dPt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57-4B72-A4AB-290E7126D8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5046296"/>
        <c:axId val="735047280"/>
      </c:barChart>
      <c:catAx>
        <c:axId val="735046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5047280"/>
        <c:crosses val="autoZero"/>
        <c:auto val="1"/>
        <c:lblAlgn val="ctr"/>
        <c:lblOffset val="100"/>
        <c:noMultiLvlLbl val="0"/>
      </c:catAx>
      <c:valAx>
        <c:axId val="7350472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35046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2"/>
          </a:solidFill>
        </a:defRPr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9650817128522E-2"/>
          <c:y val="0.10912888577490763"/>
          <c:w val="0.4471694145966561"/>
          <c:h val="0.81532034715015633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3">
                <a:lumMod val="40000"/>
                <a:lumOff val="60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0BF-4AF0-843B-A2E4B02E49B9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0BF-4AF0-843B-A2E4B02E49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0BF-4AF0-843B-A2E4B02E49B9}"/>
              </c:ext>
            </c:extLst>
          </c:dPt>
          <c:dPt>
            <c:idx val="3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326-46F8-994B-7D3F8A4F530F}"/>
              </c:ext>
            </c:extLst>
          </c:dPt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0BF-4AF0-843B-A2E4B02E49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5484585490349614"/>
          <c:y val="0.21352444658897871"/>
          <c:w val="0.26962014761966907"/>
          <c:h val="0.563991154499366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2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123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FE8BF-4455-4782-A4B4-2C36F5E3DAC2}" type="datetime4">
              <a:rPr lang="ru-RU" smtClean="0"/>
              <a:t>28 марта 2022 г.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B5374-BFD1-4068-ABE3-5F919E1EE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82774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123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84DEC-FBBD-41C5-B6F1-9167CD694591}" type="datetime4">
              <a:rPr lang="ru-RU" smtClean="0"/>
              <a:t>28 марта 2022 г.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C9E7D-DF78-4283-97F9-86BECCE66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16281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77898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494" algn="l" defTabSz="77898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8986" algn="l" defTabSz="77898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479" algn="l" defTabSz="77898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7972" algn="l" defTabSz="77898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7464" algn="l" defTabSz="77898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6957" algn="l" defTabSz="77898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6450" algn="l" defTabSz="77898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5943" algn="l" defTabSz="77898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Верхний колонтитул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123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0484DEC-FBBD-41C5-B6F1-9167CD694591}" type="datetime4">
              <a:rPr lang="ru-RU" smtClean="0"/>
              <a:t>28 марта 2022 г.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1DC9E7D-DF78-4283-97F9-86BECCE66EA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807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06.xml"/><Relationship Id="rId1" Type="http://schemas.openxmlformats.org/officeDocument/2006/relationships/vmlDrawing" Target="../drawings/vmlDrawing9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99.bin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07.xml"/><Relationship Id="rId1" Type="http://schemas.openxmlformats.org/officeDocument/2006/relationships/vmlDrawing" Target="../drawings/vmlDrawing10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0.bin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08.xml"/><Relationship Id="rId1" Type="http://schemas.openxmlformats.org/officeDocument/2006/relationships/vmlDrawing" Target="../drawings/vmlDrawing10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1.bin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09.xml"/><Relationship Id="rId1" Type="http://schemas.openxmlformats.org/officeDocument/2006/relationships/vmlDrawing" Target="../drawings/vmlDrawing10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2.bin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10.xml"/><Relationship Id="rId1" Type="http://schemas.openxmlformats.org/officeDocument/2006/relationships/vmlDrawing" Target="../drawings/vmlDrawing10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3.bin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11.xml"/><Relationship Id="rId1" Type="http://schemas.openxmlformats.org/officeDocument/2006/relationships/vmlDrawing" Target="../drawings/vmlDrawing10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4.bin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12.xml"/><Relationship Id="rId1" Type="http://schemas.openxmlformats.org/officeDocument/2006/relationships/vmlDrawing" Target="../drawings/vmlDrawing10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5.bin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13.xml"/><Relationship Id="rId1" Type="http://schemas.openxmlformats.org/officeDocument/2006/relationships/vmlDrawing" Target="../drawings/vmlDrawing10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6.bin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14.xml"/><Relationship Id="rId1" Type="http://schemas.openxmlformats.org/officeDocument/2006/relationships/vmlDrawing" Target="../drawings/vmlDrawing10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7.bin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15.xml"/><Relationship Id="rId1" Type="http://schemas.openxmlformats.org/officeDocument/2006/relationships/vmlDrawing" Target="../drawings/vmlDrawing10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8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16.xml"/><Relationship Id="rId1" Type="http://schemas.openxmlformats.org/officeDocument/2006/relationships/vmlDrawing" Target="../drawings/vmlDrawing10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9.bin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17.xml"/><Relationship Id="rId1" Type="http://schemas.openxmlformats.org/officeDocument/2006/relationships/vmlDrawing" Target="../drawings/vmlDrawing11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0.bin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18.xml"/><Relationship Id="rId1" Type="http://schemas.openxmlformats.org/officeDocument/2006/relationships/vmlDrawing" Target="../drawings/vmlDrawing11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1.bin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19.xml"/><Relationship Id="rId1" Type="http://schemas.openxmlformats.org/officeDocument/2006/relationships/vmlDrawing" Target="../drawings/vmlDrawing11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2.bin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20.xml"/><Relationship Id="rId1" Type="http://schemas.openxmlformats.org/officeDocument/2006/relationships/vmlDrawing" Target="../drawings/vmlDrawing11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3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21.xml"/><Relationship Id="rId1" Type="http://schemas.openxmlformats.org/officeDocument/2006/relationships/vmlDrawing" Target="../drawings/vmlDrawing11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4.bin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22.xml"/><Relationship Id="rId1" Type="http://schemas.openxmlformats.org/officeDocument/2006/relationships/vmlDrawing" Target="../drawings/vmlDrawing11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5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23.xml"/><Relationship Id="rId1" Type="http://schemas.openxmlformats.org/officeDocument/2006/relationships/vmlDrawing" Target="../drawings/vmlDrawing11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6.bin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24.xml"/><Relationship Id="rId1" Type="http://schemas.openxmlformats.org/officeDocument/2006/relationships/vmlDrawing" Target="../drawings/vmlDrawing11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7.bin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25.xml"/><Relationship Id="rId1" Type="http://schemas.openxmlformats.org/officeDocument/2006/relationships/vmlDrawing" Target="../drawings/vmlDrawing11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8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26.xml"/><Relationship Id="rId1" Type="http://schemas.openxmlformats.org/officeDocument/2006/relationships/vmlDrawing" Target="../drawings/vmlDrawing11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9.bin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27.xml"/><Relationship Id="rId1" Type="http://schemas.openxmlformats.org/officeDocument/2006/relationships/vmlDrawing" Target="../drawings/vmlDrawing12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0.bin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28.xml"/><Relationship Id="rId1" Type="http://schemas.openxmlformats.org/officeDocument/2006/relationships/vmlDrawing" Target="../drawings/vmlDrawing12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1.bin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29.xml"/><Relationship Id="rId1" Type="http://schemas.openxmlformats.org/officeDocument/2006/relationships/vmlDrawing" Target="../drawings/vmlDrawing12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2.bin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30.xml"/><Relationship Id="rId1" Type="http://schemas.openxmlformats.org/officeDocument/2006/relationships/vmlDrawing" Target="../drawings/vmlDrawing12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3.bin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31.xml"/><Relationship Id="rId1" Type="http://schemas.openxmlformats.org/officeDocument/2006/relationships/vmlDrawing" Target="../drawings/vmlDrawing12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4.bin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32.xml"/><Relationship Id="rId1" Type="http://schemas.openxmlformats.org/officeDocument/2006/relationships/vmlDrawing" Target="../drawings/vmlDrawing12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5.bin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33.xml"/><Relationship Id="rId1" Type="http://schemas.openxmlformats.org/officeDocument/2006/relationships/vmlDrawing" Target="../drawings/vmlDrawing12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6.bin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34.xml"/><Relationship Id="rId1" Type="http://schemas.openxmlformats.org/officeDocument/2006/relationships/vmlDrawing" Target="../drawings/vmlDrawing12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7.bin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35.xml"/><Relationship Id="rId1" Type="http://schemas.openxmlformats.org/officeDocument/2006/relationships/vmlDrawing" Target="../drawings/vmlDrawing12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8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36.xml"/><Relationship Id="rId1" Type="http://schemas.openxmlformats.org/officeDocument/2006/relationships/vmlDrawing" Target="../drawings/vmlDrawing12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9.bin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37.xml"/><Relationship Id="rId1" Type="http://schemas.openxmlformats.org/officeDocument/2006/relationships/vmlDrawing" Target="../drawings/vmlDrawing13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30.bin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38.xml"/><Relationship Id="rId1" Type="http://schemas.openxmlformats.org/officeDocument/2006/relationships/vmlDrawing" Target="../drawings/vmlDrawing13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31.bin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39.xml"/><Relationship Id="rId1" Type="http://schemas.openxmlformats.org/officeDocument/2006/relationships/vmlDrawing" Target="../drawings/vmlDrawing13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32.bin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40.xml"/><Relationship Id="rId1" Type="http://schemas.openxmlformats.org/officeDocument/2006/relationships/vmlDrawing" Target="../drawings/vmlDrawing13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33.bin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41.xml"/><Relationship Id="rId1" Type="http://schemas.openxmlformats.org/officeDocument/2006/relationships/vmlDrawing" Target="../drawings/vmlDrawing13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3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1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28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29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0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1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2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3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4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6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1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7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8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3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9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4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0.bin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5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1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6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2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7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3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8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4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5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0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6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1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7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2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8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3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9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4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0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5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1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6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2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7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3.bin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8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4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9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5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0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6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1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7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2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8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3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9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4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60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5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61.bin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6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62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7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63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8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64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1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6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2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7.bin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3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8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4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9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5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0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6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1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7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2.bin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8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3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9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4.bin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80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5.bin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81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6.bin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82.xml"/><Relationship Id="rId1" Type="http://schemas.openxmlformats.org/officeDocument/2006/relationships/vmlDrawing" Target="../drawings/vmlDrawing7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7.bin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83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8.bin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84.xml"/><Relationship Id="rId1" Type="http://schemas.openxmlformats.org/officeDocument/2006/relationships/vmlDrawing" Target="../drawings/vmlDrawing7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9.bin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85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0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86.xml"/><Relationship Id="rId1" Type="http://schemas.openxmlformats.org/officeDocument/2006/relationships/vmlDrawing" Target="../drawings/vmlDrawing8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1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87.xml"/><Relationship Id="rId1" Type="http://schemas.openxmlformats.org/officeDocument/2006/relationships/vmlDrawing" Target="../drawings/vmlDrawing8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2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88.xml"/><Relationship Id="rId1" Type="http://schemas.openxmlformats.org/officeDocument/2006/relationships/vmlDrawing" Target="../drawings/vmlDrawing8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3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89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4.bin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90.xml"/><Relationship Id="rId1" Type="http://schemas.openxmlformats.org/officeDocument/2006/relationships/vmlDrawing" Target="../drawings/vmlDrawing8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5.bin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91.xml"/><Relationship Id="rId1" Type="http://schemas.openxmlformats.org/officeDocument/2006/relationships/vmlDrawing" Target="../drawings/vmlDrawing8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6.bin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92.xml"/><Relationship Id="rId1" Type="http://schemas.openxmlformats.org/officeDocument/2006/relationships/vmlDrawing" Target="../drawings/vmlDrawing8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7.bin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93.xml"/><Relationship Id="rId1" Type="http://schemas.openxmlformats.org/officeDocument/2006/relationships/vmlDrawing" Target="../drawings/vmlDrawing8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8.bin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96.xml"/><Relationship Id="rId1" Type="http://schemas.openxmlformats.org/officeDocument/2006/relationships/vmlDrawing" Target="../drawings/vmlDrawing9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90.bin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99.xml"/><Relationship Id="rId1" Type="http://schemas.openxmlformats.org/officeDocument/2006/relationships/vmlDrawing" Target="../drawings/vmlDrawing9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92.bin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00.xml"/><Relationship Id="rId1" Type="http://schemas.openxmlformats.org/officeDocument/2006/relationships/vmlDrawing" Target="../drawings/vmlDrawing9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93.bin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01.xml"/><Relationship Id="rId1" Type="http://schemas.openxmlformats.org/officeDocument/2006/relationships/vmlDrawing" Target="../drawings/vmlDrawing9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94.bin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02.xml"/><Relationship Id="rId1" Type="http://schemas.openxmlformats.org/officeDocument/2006/relationships/vmlDrawing" Target="../drawings/vmlDrawing9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95.bin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03.xml"/><Relationship Id="rId1" Type="http://schemas.openxmlformats.org/officeDocument/2006/relationships/vmlDrawing" Target="../drawings/vmlDrawing9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96.bin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04.xml"/><Relationship Id="rId1" Type="http://schemas.openxmlformats.org/officeDocument/2006/relationships/vmlDrawing" Target="../drawings/vmlDrawing9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97.bin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05.xml"/><Relationship Id="rId1" Type="http://schemas.openxmlformats.org/officeDocument/2006/relationships/vmlDrawing" Target="../drawings/vmlDrawing9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98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6092065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193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7" y="290286"/>
            <a:ext cx="8462137" cy="2072896"/>
          </a:xfrm>
          <a:effectLst/>
        </p:spPr>
        <p:txBody>
          <a:bodyPr vert="horz" lIns="0" tIns="0" rIns="0" bIns="72000">
            <a:normAutofit/>
          </a:bodyPr>
          <a:lstStyle>
            <a:lvl1pPr>
              <a:lnSpc>
                <a:spcPct val="85000"/>
              </a:lnSpc>
              <a:defRPr lang="ru-RU" sz="5400" b="0" i="0" u="none" cap="none" spc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3194631"/>
            <a:ext cx="6732905" cy="56128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200" b="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6" y="4623050"/>
            <a:ext cx="5269908" cy="3439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682200"/>
            <a:ext cx="1104679" cy="208800"/>
          </a:xfrm>
          <a:prstGeom prst="rect">
            <a:avLst/>
          </a:prstGeom>
        </p:spPr>
      </p:pic>
      <p:sp>
        <p:nvSpPr>
          <p:cNvPr id="29" name="Текст 7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8775" y="2536019"/>
            <a:ext cx="8426449" cy="48577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 smtClean="0"/>
              <a:t>Подзаголовок (заполняется по необходимости)</a:t>
            </a:r>
          </a:p>
        </p:txBody>
      </p:sp>
      <p:grpSp>
        <p:nvGrpSpPr>
          <p:cNvPr id="3" name="Группа 2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32" name="Прямоугольник 31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34" name="Прямая соединительная линия 33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0" name="Группа 79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1" name="Прямоугольник 80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Прямоугольник 81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83" name="Прямоугольник 82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84" name="Прямоугольник 83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85" name="Прямоугольник 84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86" name="Прямоугольник 85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87" name="Прямоугольник 86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Прямоугольник 87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Прямоугольник 88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TextBox 95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2895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153590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08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>
            <a:spLocks noChangeAspect="1"/>
          </p:cNvSpPr>
          <p:nvPr userDrawn="1"/>
        </p:nvSpPr>
        <p:spPr bwMode="auto">
          <a:xfrm>
            <a:off x="7431300" y="3429900"/>
            <a:ext cx="1712700" cy="1713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275770"/>
            <a:ext cx="6768592" cy="1393373"/>
          </a:xfrm>
          <a:effectLst/>
        </p:spPr>
        <p:txBody>
          <a:bodyPr vert="horz" lIns="0" tIns="0" rIns="0" bIns="72000">
            <a:normAutofit/>
          </a:bodyPr>
          <a:lstStyle>
            <a:lvl1pPr>
              <a:lnSpc>
                <a:spcPct val="85000"/>
              </a:lnSpc>
              <a:defRPr lang="ru-RU" sz="4000" b="0" i="0" u="none" cap="none" spc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47472"/>
            <a:ext cx="673290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340102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543929" y="633102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accent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accent1"/>
                </a:solidFill>
              </a:rPr>
              <a:t> для роста</a:t>
            </a:r>
            <a:endParaRPr lang="ru-RU" sz="1100" dirty="0">
              <a:solidFill>
                <a:schemeClr val="accent1"/>
              </a:solidFill>
            </a:endParaRP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3429900"/>
            <a:ext cx="7430397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56" name="Полилиния 55"/>
          <p:cNvSpPr>
            <a:spLocks/>
          </p:cNvSpPr>
          <p:nvPr userDrawn="1"/>
        </p:nvSpPr>
        <p:spPr bwMode="auto">
          <a:xfrm>
            <a:off x="7430400" y="3429900"/>
            <a:ext cx="1713600" cy="1713600"/>
          </a:xfrm>
          <a:custGeom>
            <a:avLst/>
            <a:gdLst>
              <a:gd name="connsiteX0" fmla="*/ 0 w 5132824"/>
              <a:gd name="connsiteY0" fmla="*/ 4399953 h 5144399"/>
              <a:gd name="connsiteX1" fmla="*/ 505180 w 5132824"/>
              <a:gd name="connsiteY1" fmla="*/ 4891013 h 5144399"/>
              <a:gd name="connsiteX2" fmla="*/ 0 w 5132824"/>
              <a:gd name="connsiteY2" fmla="*/ 5144399 h 5144399"/>
              <a:gd name="connsiteX3" fmla="*/ 0 w 5132824"/>
              <a:gd name="connsiteY3" fmla="*/ 3421556 h 5144399"/>
              <a:gd name="connsiteX4" fmla="*/ 1169120 w 5132824"/>
              <a:gd name="connsiteY4" fmla="*/ 4557997 h 5144399"/>
              <a:gd name="connsiteX5" fmla="*/ 811051 w 5132824"/>
              <a:gd name="connsiteY5" fmla="*/ 4737595 h 5144399"/>
              <a:gd name="connsiteX6" fmla="*/ 0 w 5132824"/>
              <a:gd name="connsiteY6" fmla="*/ 3943515 h 5144399"/>
              <a:gd name="connsiteX7" fmla="*/ 0 w 5132824"/>
              <a:gd name="connsiteY7" fmla="*/ 2443159 h 5144399"/>
              <a:gd name="connsiteX8" fmla="*/ 1833059 w 5132824"/>
              <a:gd name="connsiteY8" fmla="*/ 4224981 h 5144399"/>
              <a:gd name="connsiteX9" fmla="*/ 1476617 w 5132824"/>
              <a:gd name="connsiteY9" fmla="*/ 4403764 h 5144399"/>
              <a:gd name="connsiteX10" fmla="*/ 0 w 5132824"/>
              <a:gd name="connsiteY10" fmla="*/ 2958045 h 5144399"/>
              <a:gd name="connsiteX11" fmla="*/ 4116478 w 5132824"/>
              <a:gd name="connsiteY11" fmla="*/ 2061035 h 5144399"/>
              <a:gd name="connsiteX12" fmla="*/ 5132824 w 5132824"/>
              <a:gd name="connsiteY12" fmla="*/ 2569899 h 5144399"/>
              <a:gd name="connsiteX13" fmla="*/ 4804444 w 5132824"/>
              <a:gd name="connsiteY13" fmla="*/ 2734606 h 5144399"/>
              <a:gd name="connsiteX14" fmla="*/ 0 w 5132824"/>
              <a:gd name="connsiteY14" fmla="*/ 1464763 h 5144399"/>
              <a:gd name="connsiteX15" fmla="*/ 2496999 w 5132824"/>
              <a:gd name="connsiteY15" fmla="*/ 3891965 h 5144399"/>
              <a:gd name="connsiteX16" fmla="*/ 2142183 w 5132824"/>
              <a:gd name="connsiteY16" fmla="*/ 4069932 h 5144399"/>
              <a:gd name="connsiteX17" fmla="*/ 0 w 5132824"/>
              <a:gd name="connsiteY17" fmla="*/ 1972575 h 5144399"/>
              <a:gd name="connsiteX18" fmla="*/ 2056530 w 5132824"/>
              <a:gd name="connsiteY18" fmla="*/ 1029662 h 5144399"/>
              <a:gd name="connsiteX19" fmla="*/ 3119486 w 5132824"/>
              <a:gd name="connsiteY19" fmla="*/ 1561862 h 5144399"/>
              <a:gd name="connsiteX20" fmla="*/ 4488817 w 5132824"/>
              <a:gd name="connsiteY20" fmla="*/ 2892917 h 5144399"/>
              <a:gd name="connsiteX21" fmla="*/ 4138879 w 5132824"/>
              <a:gd name="connsiteY21" fmla="*/ 3068437 h 5144399"/>
              <a:gd name="connsiteX22" fmla="*/ 0 w 5132824"/>
              <a:gd name="connsiteY22" fmla="*/ 486366 h 5144399"/>
              <a:gd name="connsiteX23" fmla="*/ 3160939 w 5132824"/>
              <a:gd name="connsiteY23" fmla="*/ 3558949 h 5144399"/>
              <a:gd name="connsiteX24" fmla="*/ 2807748 w 5132824"/>
              <a:gd name="connsiteY24" fmla="*/ 3736100 h 5144399"/>
              <a:gd name="connsiteX25" fmla="*/ 0 w 5132824"/>
              <a:gd name="connsiteY25" fmla="*/ 987105 h 5144399"/>
              <a:gd name="connsiteX26" fmla="*/ 0 w 5132824"/>
              <a:gd name="connsiteY26" fmla="*/ 0 h 5144399"/>
              <a:gd name="connsiteX27" fmla="*/ 1043834 w 5132824"/>
              <a:gd name="connsiteY27" fmla="*/ 522626 h 5144399"/>
              <a:gd name="connsiteX28" fmla="*/ 3824878 w 5132824"/>
              <a:gd name="connsiteY28" fmla="*/ 3225933 h 5144399"/>
              <a:gd name="connsiteX29" fmla="*/ 3473314 w 5132824"/>
              <a:gd name="connsiteY29" fmla="*/ 3402269 h 5144399"/>
              <a:gd name="connsiteX30" fmla="*/ 0 w 5132824"/>
              <a:gd name="connsiteY30" fmla="*/ 1635 h 51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32824" h="5144399">
                <a:moveTo>
                  <a:pt x="0" y="4399953"/>
                </a:moveTo>
                <a:lnTo>
                  <a:pt x="505180" y="4891013"/>
                </a:lnTo>
                <a:lnTo>
                  <a:pt x="0" y="5144399"/>
                </a:lnTo>
                <a:close/>
                <a:moveTo>
                  <a:pt x="0" y="3421556"/>
                </a:moveTo>
                <a:lnTo>
                  <a:pt x="1169120" y="4557997"/>
                </a:lnTo>
                <a:lnTo>
                  <a:pt x="811051" y="4737595"/>
                </a:lnTo>
                <a:lnTo>
                  <a:pt x="0" y="3943515"/>
                </a:lnTo>
                <a:close/>
                <a:moveTo>
                  <a:pt x="0" y="2443159"/>
                </a:moveTo>
                <a:lnTo>
                  <a:pt x="1833059" y="4224981"/>
                </a:lnTo>
                <a:lnTo>
                  <a:pt x="1476617" y="4403764"/>
                </a:lnTo>
                <a:lnTo>
                  <a:pt x="0" y="2958045"/>
                </a:lnTo>
                <a:close/>
                <a:moveTo>
                  <a:pt x="4116478" y="2061035"/>
                </a:moveTo>
                <a:lnTo>
                  <a:pt x="5132824" y="2569899"/>
                </a:lnTo>
                <a:lnTo>
                  <a:pt x="4804444" y="2734606"/>
                </a:lnTo>
                <a:close/>
                <a:moveTo>
                  <a:pt x="0" y="1464763"/>
                </a:moveTo>
                <a:lnTo>
                  <a:pt x="2496999" y="3891965"/>
                </a:lnTo>
                <a:lnTo>
                  <a:pt x="2142183" y="4069932"/>
                </a:lnTo>
                <a:lnTo>
                  <a:pt x="0" y="1972575"/>
                </a:lnTo>
                <a:close/>
                <a:moveTo>
                  <a:pt x="2056530" y="1029662"/>
                </a:moveTo>
                <a:lnTo>
                  <a:pt x="3119486" y="1561862"/>
                </a:lnTo>
                <a:lnTo>
                  <a:pt x="4488817" y="2892917"/>
                </a:lnTo>
                <a:lnTo>
                  <a:pt x="4138879" y="3068437"/>
                </a:lnTo>
                <a:close/>
                <a:moveTo>
                  <a:pt x="0" y="486366"/>
                </a:moveTo>
                <a:lnTo>
                  <a:pt x="3160939" y="3558949"/>
                </a:lnTo>
                <a:lnTo>
                  <a:pt x="2807748" y="3736100"/>
                </a:lnTo>
                <a:lnTo>
                  <a:pt x="0" y="987105"/>
                </a:lnTo>
                <a:close/>
                <a:moveTo>
                  <a:pt x="0" y="0"/>
                </a:moveTo>
                <a:lnTo>
                  <a:pt x="1043834" y="522626"/>
                </a:lnTo>
                <a:lnTo>
                  <a:pt x="3824878" y="3225933"/>
                </a:lnTo>
                <a:lnTo>
                  <a:pt x="3473314" y="3402269"/>
                </a:lnTo>
                <a:lnTo>
                  <a:pt x="0" y="1635"/>
                </a:lnTo>
                <a:close/>
              </a:path>
            </a:pathLst>
          </a:cu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8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Подзаголовок (заполняется по необходимости)</a:t>
            </a:r>
          </a:p>
        </p:txBody>
      </p:sp>
      <p:grpSp>
        <p:nvGrpSpPr>
          <p:cNvPr id="86" name="Группа 85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7" name="Прямоугольник 86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8" name="Прямая соединительная линия 87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9" name="Группа 88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Прямоугольник 103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7907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67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4736438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367053" y="3444258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4736440" y="3417713"/>
            <a:ext cx="4068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473644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67055" y="306142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473644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8719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0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8614"/>
            <a:ext cx="1944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2516416" y="1528614"/>
            <a:ext cx="1944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4678821" y="1528614"/>
            <a:ext cx="1944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6841225" y="1528614"/>
            <a:ext cx="1944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516416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678821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6841225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435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72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8614"/>
            <a:ext cx="147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2089583" y="1528614"/>
            <a:ext cx="147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3825155" y="1528614"/>
            <a:ext cx="147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5560727" y="1528614"/>
            <a:ext cx="147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7296299" y="1528614"/>
            <a:ext cx="147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089583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825155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5560727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7296299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4073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750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8614"/>
            <a:ext cx="1260000" cy="1338828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1766654" y="1528614"/>
            <a:ext cx="1260000" cy="1338828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3179297" y="1528614"/>
            <a:ext cx="1260000" cy="1338828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4591940" y="1528614"/>
            <a:ext cx="1260000" cy="1338828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6004583" y="1528614"/>
            <a:ext cx="1260000" cy="1338828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7525225" y="1528614"/>
            <a:ext cx="1260000" cy="1338828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1766654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179297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4591940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6004583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7525225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212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62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255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3293591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6233171" y="1527175"/>
            <a:ext cx="255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354010" y="3417713"/>
            <a:ext cx="255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3293591" y="3417713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6233171" y="3417713"/>
            <a:ext cx="2556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9359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623317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3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329359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623317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044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5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2540416" y="1527175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4726821" y="1527175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6913225" y="1520917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358775" y="3417713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2540416" y="3417713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540416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72682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6913226" y="11432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35877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2540416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49"/>
          </p:nvPr>
        </p:nvSpPr>
        <p:spPr>
          <a:xfrm>
            <a:off x="4726821" y="3417713"/>
            <a:ext cx="1872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64" hasCustomPrompt="1"/>
          </p:nvPr>
        </p:nvSpPr>
        <p:spPr>
          <a:xfrm>
            <a:off x="472682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65"/>
          </p:nvPr>
        </p:nvSpPr>
        <p:spPr>
          <a:xfrm>
            <a:off x="6913225" y="3417713"/>
            <a:ext cx="1872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66" hasCustomPrompt="1"/>
          </p:nvPr>
        </p:nvSpPr>
        <p:spPr>
          <a:xfrm>
            <a:off x="691322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8189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79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47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2089583" y="1527175"/>
            <a:ext cx="147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3825155" y="1527175"/>
            <a:ext cx="147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5549911" y="1520917"/>
            <a:ext cx="147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7296299" y="1520917"/>
            <a:ext cx="147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354012" y="3417713"/>
            <a:ext cx="147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089583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825155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5549911" y="11432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7296299" y="11432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354012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49"/>
          </p:nvPr>
        </p:nvSpPr>
        <p:spPr>
          <a:xfrm>
            <a:off x="2089583" y="3417713"/>
            <a:ext cx="1476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64" hasCustomPrompt="1"/>
          </p:nvPr>
        </p:nvSpPr>
        <p:spPr>
          <a:xfrm>
            <a:off x="2089583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65"/>
          </p:nvPr>
        </p:nvSpPr>
        <p:spPr>
          <a:xfrm>
            <a:off x="3825155" y="3417713"/>
            <a:ext cx="1476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66" hasCustomPrompt="1"/>
          </p:nvPr>
        </p:nvSpPr>
        <p:spPr>
          <a:xfrm>
            <a:off x="382515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08</a:t>
            </a:r>
            <a:endParaRPr lang="ru-RU" dirty="0"/>
          </a:p>
        </p:txBody>
      </p:sp>
      <p:sp>
        <p:nvSpPr>
          <p:cNvPr id="45" name="Текст 8"/>
          <p:cNvSpPr>
            <a:spLocks noGrp="1"/>
          </p:cNvSpPr>
          <p:nvPr>
            <p:ph type="body" sz="quarter" idx="72"/>
          </p:nvPr>
        </p:nvSpPr>
        <p:spPr>
          <a:xfrm>
            <a:off x="5549911" y="3417713"/>
            <a:ext cx="1476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73" hasCustomPrompt="1"/>
          </p:nvPr>
        </p:nvSpPr>
        <p:spPr>
          <a:xfrm>
            <a:off x="554991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09</a:t>
            </a:r>
            <a:endParaRPr lang="ru-RU" dirty="0"/>
          </a:p>
        </p:txBody>
      </p:sp>
      <p:sp>
        <p:nvSpPr>
          <p:cNvPr id="47" name="Текст 8"/>
          <p:cNvSpPr>
            <a:spLocks noGrp="1"/>
          </p:cNvSpPr>
          <p:nvPr>
            <p:ph type="body" sz="quarter" idx="74"/>
          </p:nvPr>
        </p:nvSpPr>
        <p:spPr>
          <a:xfrm>
            <a:off x="7296299" y="3417713"/>
            <a:ext cx="1476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8" name="Текст 7"/>
          <p:cNvSpPr>
            <a:spLocks noGrp="1"/>
          </p:cNvSpPr>
          <p:nvPr>
            <p:ph type="body" sz="quarter" idx="75" hasCustomPrompt="1"/>
          </p:nvPr>
        </p:nvSpPr>
        <p:spPr>
          <a:xfrm>
            <a:off x="7296299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6852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5241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10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1131888"/>
            <a:ext cx="4572000" cy="341947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Рисунок 10"/>
          <p:cNvSpPr>
            <a:spLocks noGrp="1"/>
          </p:cNvSpPr>
          <p:nvPr>
            <p:ph type="pic" sz="quarter" idx="57" hasCustomPrompt="1"/>
          </p:nvPr>
        </p:nvSpPr>
        <p:spPr>
          <a:xfrm>
            <a:off x="4572000" y="1131888"/>
            <a:ext cx="4572000" cy="3419475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4736438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473644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3294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82716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14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4572000" cy="455136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Рисунок 10"/>
          <p:cNvSpPr>
            <a:spLocks noGrp="1"/>
          </p:cNvSpPr>
          <p:nvPr>
            <p:ph type="pic" sz="quarter" idx="57" hasCustomPrompt="1"/>
          </p:nvPr>
        </p:nvSpPr>
        <p:spPr>
          <a:xfrm>
            <a:off x="4572000" y="0"/>
            <a:ext cx="4572000" cy="4551363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39724"/>
            <a:ext cx="4063236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4736438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473644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16" name="Заголовок 1"/>
          <p:cNvSpPr txBox="1">
            <a:spLocks/>
          </p:cNvSpPr>
          <p:nvPr userDrawn="1"/>
        </p:nvSpPr>
        <p:spPr>
          <a:xfrm>
            <a:off x="4721989" y="339724"/>
            <a:ext cx="4063236" cy="6842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ru-RU" sz="2000" b="1" smtClean="0"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09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4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/>
            <a:r>
              <a:rPr lang="ru-RU" kern="0" dirty="0" smtClean="0"/>
              <a:t>Образец заголовка</a:t>
            </a:r>
            <a:endParaRPr lang="ru-RU" kern="0" dirty="0"/>
          </a:p>
        </p:txBody>
      </p:sp>
    </p:spTree>
    <p:extLst>
      <p:ext uri="{BB962C8B-B14F-4D97-AF65-F5344CB8AC3E}">
        <p14:creationId xmlns:p14="http://schemas.microsoft.com/office/powerpoint/2010/main" val="3677482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85804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05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1131888"/>
            <a:ext cx="3048000" cy="34194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Рисунок 10"/>
          <p:cNvSpPr>
            <a:spLocks noGrp="1"/>
          </p:cNvSpPr>
          <p:nvPr>
            <p:ph type="pic" sz="quarter" idx="57" hasCustomPrompt="1"/>
          </p:nvPr>
        </p:nvSpPr>
        <p:spPr>
          <a:xfrm>
            <a:off x="3048000" y="1131889"/>
            <a:ext cx="3048000" cy="341947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5" name="Рисунок 10"/>
          <p:cNvSpPr>
            <a:spLocks noGrp="1"/>
          </p:cNvSpPr>
          <p:nvPr>
            <p:ph type="pic" sz="quarter" idx="58" hasCustomPrompt="1"/>
          </p:nvPr>
        </p:nvSpPr>
        <p:spPr>
          <a:xfrm>
            <a:off x="6096000" y="1131888"/>
            <a:ext cx="3048000" cy="3419476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8614"/>
            <a:ext cx="2592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3273618" y="1528614"/>
            <a:ext cx="2592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6193225" y="1528614"/>
            <a:ext cx="2592000" cy="1123384"/>
          </a:xfrm>
        </p:spPr>
        <p:txBody>
          <a:bodyPr wrap="square" lIns="0" tIns="0" rIns="0" bIns="0" anchor="t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73618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6193225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9201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231095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30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>
            <a:spLocks noChangeAspect="1"/>
          </p:cNvSpPr>
          <p:nvPr userDrawn="1"/>
        </p:nvSpPr>
        <p:spPr bwMode="auto">
          <a:xfrm>
            <a:off x="7431300" y="3429900"/>
            <a:ext cx="1712700" cy="1713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7" y="290286"/>
            <a:ext cx="8462137" cy="1381344"/>
          </a:xfrm>
          <a:effectLst/>
        </p:spPr>
        <p:txBody>
          <a:bodyPr vert="horz" lIns="0" tIns="0" rIns="0" bIns="72000">
            <a:normAutofit/>
          </a:bodyPr>
          <a:lstStyle>
            <a:lvl1pPr>
              <a:lnSpc>
                <a:spcPct val="85000"/>
              </a:lnSpc>
              <a:defRPr lang="ru-RU" sz="5400" b="0" i="0" u="none" cap="none" spc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8426450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47472"/>
            <a:ext cx="8426450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 smtClean="0"/>
              <a:t>Название мероприятия</a:t>
            </a:r>
            <a:br>
              <a:rPr lang="ru-RU" dirty="0" smtClean="0"/>
            </a:br>
            <a:r>
              <a:rPr lang="ru-RU" dirty="0" smtClean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048240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543929" y="434124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3429900"/>
            <a:ext cx="7430397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8426449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Подзаголовок (заполняется по необходимости)</a:t>
            </a:r>
          </a:p>
        </p:txBody>
      </p:sp>
      <p:grpSp>
        <p:nvGrpSpPr>
          <p:cNvPr id="85" name="Группа 84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6" name="Прямоугольник 85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7" name="Прямая соединительная линия 86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8" name="Группа 87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5032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70811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3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3048000" cy="455136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Рисунок 10"/>
          <p:cNvSpPr>
            <a:spLocks noGrp="1"/>
          </p:cNvSpPr>
          <p:nvPr>
            <p:ph type="pic" sz="quarter" idx="57" hasCustomPrompt="1"/>
          </p:nvPr>
        </p:nvSpPr>
        <p:spPr>
          <a:xfrm>
            <a:off x="3048000" y="0"/>
            <a:ext cx="3048000" cy="4551363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5" name="Рисунок 10"/>
          <p:cNvSpPr>
            <a:spLocks noGrp="1"/>
          </p:cNvSpPr>
          <p:nvPr>
            <p:ph type="pic" sz="quarter" idx="58" hasCustomPrompt="1"/>
          </p:nvPr>
        </p:nvSpPr>
        <p:spPr>
          <a:xfrm>
            <a:off x="6096000" y="-1"/>
            <a:ext cx="3048000" cy="4551365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39724"/>
            <a:ext cx="2506346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8614"/>
            <a:ext cx="2592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3273618" y="1528614"/>
            <a:ext cx="2592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6193225" y="1528614"/>
            <a:ext cx="2592000" cy="1123384"/>
          </a:xfrm>
        </p:spPr>
        <p:txBody>
          <a:bodyPr wrap="square" lIns="0" tIns="0" rIns="0" bIns="0" anchor="t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73618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6193225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17" name="Заголовок 1"/>
          <p:cNvSpPr txBox="1">
            <a:spLocks/>
          </p:cNvSpPr>
          <p:nvPr userDrawn="1"/>
        </p:nvSpPr>
        <p:spPr>
          <a:xfrm>
            <a:off x="3273618" y="339724"/>
            <a:ext cx="2506346" cy="6842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ru-RU" sz="2000" b="1" smtClean="0"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09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4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/>
            <a:r>
              <a:rPr lang="ru-RU" kern="0" smtClean="0"/>
              <a:t>Образец заголовка</a:t>
            </a:r>
            <a:endParaRPr lang="ru-RU" kern="0" dirty="0"/>
          </a:p>
        </p:txBody>
      </p:sp>
      <p:sp>
        <p:nvSpPr>
          <p:cNvPr id="18" name="Заголовок 1"/>
          <p:cNvSpPr txBox="1">
            <a:spLocks/>
          </p:cNvSpPr>
          <p:nvPr userDrawn="1"/>
        </p:nvSpPr>
        <p:spPr>
          <a:xfrm>
            <a:off x="6193225" y="339724"/>
            <a:ext cx="2592000" cy="6842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ru-RU" sz="2000" b="1" smtClean="0"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09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4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/>
            <a:r>
              <a:rPr lang="ru-RU" kern="0" dirty="0" smtClean="0">
                <a:solidFill>
                  <a:schemeClr val="bg1"/>
                </a:solidFill>
              </a:rPr>
              <a:t>Образец заголовка</a:t>
            </a:r>
            <a:endParaRPr lang="ru-RU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943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95191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988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3048000" y="0"/>
            <a:ext cx="6096000" cy="152717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Рисунок 10"/>
          <p:cNvSpPr>
            <a:spLocks noGrp="1"/>
          </p:cNvSpPr>
          <p:nvPr>
            <p:ph type="pic" sz="quarter" idx="57" hasCustomPrompt="1"/>
          </p:nvPr>
        </p:nvSpPr>
        <p:spPr>
          <a:xfrm>
            <a:off x="3048000" y="1527173"/>
            <a:ext cx="6096000" cy="151288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1" name="Рисунок 10"/>
          <p:cNvSpPr>
            <a:spLocks noGrp="1"/>
          </p:cNvSpPr>
          <p:nvPr>
            <p:ph type="pic" sz="quarter" idx="58" hasCustomPrompt="1"/>
          </p:nvPr>
        </p:nvSpPr>
        <p:spPr>
          <a:xfrm>
            <a:off x="3048000" y="3040063"/>
            <a:ext cx="6096000" cy="1511301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2496186" cy="684889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234370" y="439586"/>
            <a:ext cx="648000" cy="648000"/>
          </a:xfrm>
          <a:ln>
            <a:noFill/>
          </a:ln>
        </p:spPr>
        <p:txBody>
          <a:bodyPr anchor="ctr"/>
          <a:lstStyle>
            <a:lvl1pPr algn="ctr">
              <a:defRPr sz="4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34371" y="1959617"/>
            <a:ext cx="648000" cy="648000"/>
          </a:xfrm>
          <a:ln>
            <a:noFill/>
          </a:ln>
        </p:spPr>
        <p:txBody>
          <a:bodyPr anchor="ctr"/>
          <a:lstStyle>
            <a:lvl1pPr algn="ctr">
              <a:defRPr sz="4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234372" y="3471713"/>
            <a:ext cx="648000" cy="648000"/>
          </a:xfrm>
          <a:ln>
            <a:noFill/>
          </a:ln>
        </p:spPr>
        <p:txBody>
          <a:bodyPr anchor="ctr"/>
          <a:lstStyle>
            <a:lvl1pPr algn="ctr">
              <a:defRPr sz="4400">
                <a:solidFill>
                  <a:schemeClr val="bg1"/>
                </a:solidFill>
              </a:defRPr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4068741" y="201894"/>
            <a:ext cx="4716483" cy="1123384"/>
          </a:xfr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4068741" y="1721925"/>
            <a:ext cx="4716483" cy="1123384"/>
          </a:xfr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4068741" y="3234021"/>
            <a:ext cx="4716483" cy="1123384"/>
          </a:xfrm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4564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187091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4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Рисунок 9"/>
          <p:cNvSpPr>
            <a:spLocks noGrp="1"/>
          </p:cNvSpPr>
          <p:nvPr>
            <p:ph type="pic" sz="quarter" idx="59"/>
          </p:nvPr>
        </p:nvSpPr>
        <p:spPr>
          <a:xfrm>
            <a:off x="4572000" y="1144341"/>
            <a:ext cx="4572000" cy="3396756"/>
          </a:xfrm>
          <a:solidFill>
            <a:schemeClr val="bg2"/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358775" y="3417713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473644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4736440" y="3417713"/>
            <a:ext cx="4068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58778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736440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473644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4498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76764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860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Рисунок 9"/>
          <p:cNvSpPr>
            <a:spLocks noGrp="1"/>
          </p:cNvSpPr>
          <p:nvPr>
            <p:ph type="pic" sz="quarter" idx="59"/>
          </p:nvPr>
        </p:nvSpPr>
        <p:spPr>
          <a:xfrm>
            <a:off x="4572000" y="0"/>
            <a:ext cx="4572000" cy="4541097"/>
          </a:xfrm>
          <a:solidFill>
            <a:schemeClr val="bg2"/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18" name="Рисунок 9"/>
          <p:cNvSpPr>
            <a:spLocks noGrp="1"/>
          </p:cNvSpPr>
          <p:nvPr>
            <p:ph type="pic" sz="quarter" idx="60"/>
          </p:nvPr>
        </p:nvSpPr>
        <p:spPr>
          <a:xfrm>
            <a:off x="0" y="0"/>
            <a:ext cx="4572000" cy="4541097"/>
          </a:xfrm>
        </p:spPr>
        <p:txBody>
          <a:bodyPr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39724"/>
            <a:ext cx="4063236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358775" y="3417713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473644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4736440" y="3417713"/>
            <a:ext cx="4068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58778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736440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473644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19" name="Заголовок 1"/>
          <p:cNvSpPr txBox="1">
            <a:spLocks/>
          </p:cNvSpPr>
          <p:nvPr userDrawn="1"/>
        </p:nvSpPr>
        <p:spPr>
          <a:xfrm>
            <a:off x="4736440" y="339724"/>
            <a:ext cx="4063236" cy="6842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ru-RU" sz="2000" b="1" smtClean="0"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09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4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/>
            <a:r>
              <a:rPr lang="ru-RU" kern="0" dirty="0" smtClean="0"/>
              <a:t>Образец заголовка</a:t>
            </a:r>
            <a:endParaRPr lang="ru-RU" kern="0" dirty="0"/>
          </a:p>
        </p:txBody>
      </p:sp>
    </p:spTree>
    <p:extLst>
      <p:ext uri="{BB962C8B-B14F-4D97-AF65-F5344CB8AC3E}">
        <p14:creationId xmlns:p14="http://schemas.microsoft.com/office/powerpoint/2010/main" val="2063929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с фоном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359513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884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Рисунок 9"/>
          <p:cNvSpPr>
            <a:spLocks noGrp="1"/>
          </p:cNvSpPr>
          <p:nvPr>
            <p:ph type="pic" sz="quarter" idx="59"/>
          </p:nvPr>
        </p:nvSpPr>
        <p:spPr>
          <a:xfrm>
            <a:off x="4572000" y="0"/>
            <a:ext cx="4572000" cy="4541097"/>
          </a:xfrm>
          <a:solidFill>
            <a:schemeClr val="bg2"/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27" name="Рисунок 9"/>
          <p:cNvSpPr>
            <a:spLocks noGrp="1"/>
          </p:cNvSpPr>
          <p:nvPr>
            <p:ph type="pic" sz="quarter" idx="67"/>
          </p:nvPr>
        </p:nvSpPr>
        <p:spPr>
          <a:xfrm>
            <a:off x="0" y="0"/>
            <a:ext cx="4572000" cy="4541097"/>
          </a:xfrm>
        </p:spPr>
        <p:txBody>
          <a:bodyPr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39724"/>
            <a:ext cx="4053642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2540416" y="1527175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356394" y="3427146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2542798" y="3420888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4731584" y="1527175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6913225" y="1527175"/>
            <a:ext cx="1872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540416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6394" y="3044312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2542799" y="3043238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4731584" y="114952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6913225" y="114952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49"/>
          </p:nvPr>
        </p:nvSpPr>
        <p:spPr>
          <a:xfrm>
            <a:off x="4726821" y="3417713"/>
            <a:ext cx="1872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64" hasCustomPrompt="1"/>
          </p:nvPr>
        </p:nvSpPr>
        <p:spPr>
          <a:xfrm>
            <a:off x="472682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65"/>
          </p:nvPr>
        </p:nvSpPr>
        <p:spPr>
          <a:xfrm>
            <a:off x="6913225" y="3417713"/>
            <a:ext cx="1872000" cy="1123384"/>
          </a:xfrm>
        </p:spPr>
        <p:txBody>
          <a:bodyPr vert="horz" lIns="0" tIns="0" rIns="0" bIns="0" rtlCol="0" anchor="t">
            <a:sp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66" hasCustomPrompt="1"/>
          </p:nvPr>
        </p:nvSpPr>
        <p:spPr>
          <a:xfrm>
            <a:off x="691322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08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68"/>
          </p:nvPr>
        </p:nvSpPr>
        <p:spPr>
          <a:xfrm>
            <a:off x="4727575" y="339725"/>
            <a:ext cx="4057650" cy="684213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1800" b="1">
                <a:solidFill>
                  <a:schemeClr val="tx2"/>
                </a:solidFill>
                <a:latin typeface="+mj-lt"/>
              </a:defRPr>
            </a:lvl2pPr>
            <a:lvl3pPr>
              <a:defRPr sz="1200" b="1">
                <a:solidFill>
                  <a:schemeClr val="tx2"/>
                </a:solidFill>
                <a:latin typeface="+mj-lt"/>
              </a:defRPr>
            </a:lvl3pPr>
            <a:lvl4pPr>
              <a:defRPr sz="1100" b="1">
                <a:solidFill>
                  <a:schemeClr val="tx2"/>
                </a:solidFill>
                <a:latin typeface="+mj-lt"/>
              </a:defRPr>
            </a:lvl4pPr>
            <a:lvl5pPr>
              <a:defRPr sz="1050"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2159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фото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50392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86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5561966" cy="684889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6096000" y="0"/>
            <a:ext cx="3048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Рисунок 14">
            <a:extLst>
              <a:ext uri="{FF2B5EF4-FFF2-40B4-BE49-F238E27FC236}">
                <a16:creationId xmlns:a16="http://schemas.microsoft.com/office/drawing/2014/main" id="{FB58CCCB-FC9E-47FF-AE1A-2B8103C4EC8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0987" y="120560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5" name="Рисунок 14">
            <a:extLst>
              <a:ext uri="{FF2B5EF4-FFF2-40B4-BE49-F238E27FC236}">
                <a16:creationId xmlns:a16="http://schemas.microsoft.com/office/drawing/2014/main" id="{AF7E94E8-5A2E-4B85-8346-35E006E4E6F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60987" y="1687821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7" name="Рисунок 14">
            <a:extLst>
              <a:ext uri="{FF2B5EF4-FFF2-40B4-BE49-F238E27FC236}">
                <a16:creationId xmlns:a16="http://schemas.microsoft.com/office/drawing/2014/main" id="{CAD2D448-B9A8-498E-BEC3-88F1259C47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0987" y="2170033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9" name="Рисунок 14">
            <a:extLst>
              <a:ext uri="{FF2B5EF4-FFF2-40B4-BE49-F238E27FC236}">
                <a16:creationId xmlns:a16="http://schemas.microsoft.com/office/drawing/2014/main" id="{DD146D87-19E3-4A72-9020-4C781871DC9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60987" y="2652245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1" name="Рисунок 14">
            <a:extLst>
              <a:ext uri="{FF2B5EF4-FFF2-40B4-BE49-F238E27FC236}">
                <a16:creationId xmlns:a16="http://schemas.microsoft.com/office/drawing/2014/main" id="{F8E680ED-3238-4F87-B236-95D34EE91BF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60987" y="3134457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3" name="Рисунок 14">
            <a:extLst>
              <a:ext uri="{FF2B5EF4-FFF2-40B4-BE49-F238E27FC236}">
                <a16:creationId xmlns:a16="http://schemas.microsoft.com/office/drawing/2014/main" id="{80370F26-8302-4977-AEFC-CB03B7EF857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0987" y="361666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5" name="Рисунок 14">
            <a:extLst>
              <a:ext uri="{FF2B5EF4-FFF2-40B4-BE49-F238E27FC236}">
                <a16:creationId xmlns:a16="http://schemas.microsoft.com/office/drawing/2014/main" id="{9820ABA4-917D-44CA-8A15-933CDF46074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60987" y="409887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7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4737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8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58916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9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097568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0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199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1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9526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2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3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5869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28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фото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58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5561966" cy="684889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6096000" y="0"/>
            <a:ext cx="3048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39632"/>
            <a:ext cx="5067301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4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589169"/>
            <a:ext cx="506730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6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097568"/>
            <a:ext cx="506730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8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1997"/>
            <a:ext cx="506730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95266"/>
            <a:ext cx="506730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506730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58699"/>
            <a:ext cx="506730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3" y="120410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4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54013" y="1688759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45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3" y="217341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3" y="2658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4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354013" y="314271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48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354013" y="36273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49" name="Текст 7"/>
          <p:cNvSpPr>
            <a:spLocks noGrp="1"/>
          </p:cNvSpPr>
          <p:nvPr>
            <p:ph type="body" sz="quarter" idx="64" hasCustomPrompt="1"/>
          </p:nvPr>
        </p:nvSpPr>
        <p:spPr>
          <a:xfrm>
            <a:off x="354013" y="411202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6531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фото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86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5561966" cy="684889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6096000" y="0"/>
            <a:ext cx="3048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3225005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354011" y="3427979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7"/>
          </p:nvPr>
        </p:nvSpPr>
        <p:spPr>
          <a:xfrm>
            <a:off x="3225005" y="3420994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25005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1" y="304514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22500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9489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фото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9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5561966" cy="684889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6096000" y="0"/>
            <a:ext cx="3048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2309376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4264740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7"/>
          </p:nvPr>
        </p:nvSpPr>
        <p:spPr>
          <a:xfrm>
            <a:off x="354011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8"/>
          </p:nvPr>
        </p:nvSpPr>
        <p:spPr>
          <a:xfrm>
            <a:off x="2309376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3" name="Текст 8"/>
          <p:cNvSpPr>
            <a:spLocks noGrp="1"/>
          </p:cNvSpPr>
          <p:nvPr>
            <p:ph type="body" sz="quarter" idx="50"/>
          </p:nvPr>
        </p:nvSpPr>
        <p:spPr>
          <a:xfrm>
            <a:off x="4264740" y="3417713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309376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264740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2309376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4264740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8456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фото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219367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938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4027137" cy="684889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4572000" y="0"/>
            <a:ext cx="4572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908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2477911" y="1527175"/>
            <a:ext cx="1908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354011" y="3427979"/>
            <a:ext cx="1908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7"/>
          </p:nvPr>
        </p:nvSpPr>
        <p:spPr>
          <a:xfrm>
            <a:off x="2477911" y="3420994"/>
            <a:ext cx="1908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47791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1" y="304514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247791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72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0598579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967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>
            <a:spLocks noChangeAspect="1"/>
          </p:cNvSpPr>
          <p:nvPr userDrawn="1"/>
        </p:nvSpPr>
        <p:spPr bwMode="auto">
          <a:xfrm>
            <a:off x="7431300" y="3429900"/>
            <a:ext cx="1712700" cy="17136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314974"/>
            <a:ext cx="6768592" cy="1380754"/>
          </a:xfrm>
          <a:effectLst/>
        </p:spPr>
        <p:txBody>
          <a:bodyPr vert="horz" lIns="0" tIns="0" rIns="0" bIns="0">
            <a:normAutofit/>
          </a:bodyPr>
          <a:lstStyle>
            <a:lvl1pPr>
              <a:lnSpc>
                <a:spcPct val="85000"/>
              </a:lnSpc>
              <a:defRPr lang="ru-RU" sz="4000" b="0" i="0" u="none" cap="none" spc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Arial"/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47472"/>
            <a:ext cx="673290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048240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543929" y="434124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3429900"/>
            <a:ext cx="7430397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Рисунок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430400" y="0"/>
            <a:ext cx="1713600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" name="Рисунок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430401" y="1714950"/>
            <a:ext cx="1713599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Подзаголовок (заполняется по необходимости)</a:t>
            </a:r>
          </a:p>
        </p:txBody>
      </p:sp>
      <p:grpSp>
        <p:nvGrpSpPr>
          <p:cNvPr id="85" name="Группа 84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6" name="Прямоугольник 85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7" name="Прямая соединительная линия 86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8" name="Группа 87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41210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фото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92047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96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4060208" cy="684889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4572000" y="0"/>
            <a:ext cx="4572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224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1774497" y="1527175"/>
            <a:ext cx="1224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3194982" y="1527175"/>
            <a:ext cx="1224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7"/>
          </p:nvPr>
        </p:nvSpPr>
        <p:spPr>
          <a:xfrm>
            <a:off x="354011" y="3420994"/>
            <a:ext cx="1224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8"/>
          </p:nvPr>
        </p:nvSpPr>
        <p:spPr>
          <a:xfrm>
            <a:off x="1774497" y="3420994"/>
            <a:ext cx="1224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3" name="Текст 8"/>
          <p:cNvSpPr>
            <a:spLocks noGrp="1"/>
          </p:cNvSpPr>
          <p:nvPr>
            <p:ph type="body" sz="quarter" idx="50"/>
          </p:nvPr>
        </p:nvSpPr>
        <p:spPr>
          <a:xfrm>
            <a:off x="3194982" y="3417713"/>
            <a:ext cx="1224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1774497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19498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1774497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3194982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5357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3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4">
            <a:extLst>
              <a:ext uri="{FF2B5EF4-FFF2-40B4-BE49-F238E27FC236}">
                <a16:creationId xmlns:a16="http://schemas.microsoft.com/office/drawing/2014/main" id="{AE4A5CD4-665D-4467-80B3-1293C86F30A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8607" y="122636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Рисунок 14">
            <a:extLst>
              <a:ext uri="{FF2B5EF4-FFF2-40B4-BE49-F238E27FC236}">
                <a16:creationId xmlns:a16="http://schemas.microsoft.com/office/drawing/2014/main" id="{F996A264-E88A-436A-BFED-8E6705697CC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68607" y="1707307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8" name="Рисунок 14">
            <a:extLst>
              <a:ext uri="{FF2B5EF4-FFF2-40B4-BE49-F238E27FC236}">
                <a16:creationId xmlns:a16="http://schemas.microsoft.com/office/drawing/2014/main" id="{10C166F8-C589-4E1B-A57C-AD152243FEE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8607" y="2188250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0" name="Рисунок 14">
            <a:extLst>
              <a:ext uri="{FF2B5EF4-FFF2-40B4-BE49-F238E27FC236}">
                <a16:creationId xmlns:a16="http://schemas.microsoft.com/office/drawing/2014/main" id="{BCF75922-8032-4503-8F5B-DD56DF3299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68607" y="2669193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2" name="Рисунок 14">
            <a:extLst>
              <a:ext uri="{FF2B5EF4-FFF2-40B4-BE49-F238E27FC236}">
                <a16:creationId xmlns:a16="http://schemas.microsoft.com/office/drawing/2014/main" id="{C1C304EF-258E-4745-82D8-16A210470B0A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68607" y="3150136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4" name="Рисунок 14">
            <a:extLst>
              <a:ext uri="{FF2B5EF4-FFF2-40B4-BE49-F238E27FC236}">
                <a16:creationId xmlns:a16="http://schemas.microsoft.com/office/drawing/2014/main" id="{CF824452-8E56-42A6-956B-4615FC9E37A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8607" y="363107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6" name="Рисунок 14">
            <a:extLst>
              <a:ext uri="{FF2B5EF4-FFF2-40B4-BE49-F238E27FC236}">
                <a16:creationId xmlns:a16="http://schemas.microsoft.com/office/drawing/2014/main" id="{C0C49BA9-3B25-45BD-BE69-E6A047C1A0E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68607" y="4112021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4737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8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58916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9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097568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0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199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1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9526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2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3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5869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9066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49758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21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4">
            <a:extLst>
              <a:ext uri="{FF2B5EF4-FFF2-40B4-BE49-F238E27FC236}">
                <a16:creationId xmlns:a16="http://schemas.microsoft.com/office/drawing/2014/main" id="{AE4A5CD4-665D-4467-80B3-1293C86F30A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8607" y="122636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Рисунок 14">
            <a:extLst>
              <a:ext uri="{FF2B5EF4-FFF2-40B4-BE49-F238E27FC236}">
                <a16:creationId xmlns:a16="http://schemas.microsoft.com/office/drawing/2014/main" id="{F996A264-E88A-436A-BFED-8E6705697CC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68607" y="1707307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8" name="Рисунок 14">
            <a:extLst>
              <a:ext uri="{FF2B5EF4-FFF2-40B4-BE49-F238E27FC236}">
                <a16:creationId xmlns:a16="http://schemas.microsoft.com/office/drawing/2014/main" id="{10C166F8-C589-4E1B-A57C-AD152243FEE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8607" y="2188250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0" name="Рисунок 14">
            <a:extLst>
              <a:ext uri="{FF2B5EF4-FFF2-40B4-BE49-F238E27FC236}">
                <a16:creationId xmlns:a16="http://schemas.microsoft.com/office/drawing/2014/main" id="{BCF75922-8032-4503-8F5B-DD56DF3299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68607" y="2669193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2" name="Рисунок 14">
            <a:extLst>
              <a:ext uri="{FF2B5EF4-FFF2-40B4-BE49-F238E27FC236}">
                <a16:creationId xmlns:a16="http://schemas.microsoft.com/office/drawing/2014/main" id="{C1C304EF-258E-4745-82D8-16A210470B0A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68607" y="3150136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4" name="Рисунок 14">
            <a:extLst>
              <a:ext uri="{FF2B5EF4-FFF2-40B4-BE49-F238E27FC236}">
                <a16:creationId xmlns:a16="http://schemas.microsoft.com/office/drawing/2014/main" id="{CF824452-8E56-42A6-956B-4615FC9E37A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8607" y="363107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6" name="Рисунок 14">
            <a:extLst>
              <a:ext uri="{FF2B5EF4-FFF2-40B4-BE49-F238E27FC236}">
                <a16:creationId xmlns:a16="http://schemas.microsoft.com/office/drawing/2014/main" id="{C0C49BA9-3B25-45BD-BE69-E6A047C1A0E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68607" y="4112021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4737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8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58916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9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097568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0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199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1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9526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2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3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5869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377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258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4">
            <a:extLst>
              <a:ext uri="{FF2B5EF4-FFF2-40B4-BE49-F238E27FC236}">
                <a16:creationId xmlns:a16="http://schemas.microsoft.com/office/drawing/2014/main" id="{AE4A5CD4-665D-4467-80B3-1293C86F30A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8607" y="122636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Рисунок 14">
            <a:extLst>
              <a:ext uri="{FF2B5EF4-FFF2-40B4-BE49-F238E27FC236}">
                <a16:creationId xmlns:a16="http://schemas.microsoft.com/office/drawing/2014/main" id="{F996A264-E88A-436A-BFED-8E6705697CC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68607" y="1707307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8" name="Рисунок 14">
            <a:extLst>
              <a:ext uri="{FF2B5EF4-FFF2-40B4-BE49-F238E27FC236}">
                <a16:creationId xmlns:a16="http://schemas.microsoft.com/office/drawing/2014/main" id="{10C166F8-C589-4E1B-A57C-AD152243FEE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8607" y="2188250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0" name="Рисунок 14">
            <a:extLst>
              <a:ext uri="{FF2B5EF4-FFF2-40B4-BE49-F238E27FC236}">
                <a16:creationId xmlns:a16="http://schemas.microsoft.com/office/drawing/2014/main" id="{BCF75922-8032-4503-8F5B-DD56DF3299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68607" y="2669193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2" name="Рисунок 14">
            <a:extLst>
              <a:ext uri="{FF2B5EF4-FFF2-40B4-BE49-F238E27FC236}">
                <a16:creationId xmlns:a16="http://schemas.microsoft.com/office/drawing/2014/main" id="{C1C304EF-258E-4745-82D8-16A210470B0A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68607" y="3150136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4" name="Рисунок 14">
            <a:extLst>
              <a:ext uri="{FF2B5EF4-FFF2-40B4-BE49-F238E27FC236}">
                <a16:creationId xmlns:a16="http://schemas.microsoft.com/office/drawing/2014/main" id="{CF824452-8E56-42A6-956B-4615FC9E37A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8607" y="363107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6" name="Рисунок 14">
            <a:extLst>
              <a:ext uri="{FF2B5EF4-FFF2-40B4-BE49-F238E27FC236}">
                <a16:creationId xmlns:a16="http://schemas.microsoft.com/office/drawing/2014/main" id="{C0C49BA9-3B25-45BD-BE69-E6A047C1A0E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68607" y="4112021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4737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8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58916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9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097568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0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1997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1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9526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2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3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58699"/>
            <a:ext cx="506793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407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866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lIns="0" tIns="0" rIns="0" bIns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3225005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354011" y="3427979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7"/>
          </p:nvPr>
        </p:nvSpPr>
        <p:spPr>
          <a:xfrm>
            <a:off x="3225005" y="3420994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25005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1" y="304514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22500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1172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890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7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8" name="Текст 8"/>
          <p:cNvSpPr>
            <a:spLocks noGrp="1"/>
          </p:cNvSpPr>
          <p:nvPr>
            <p:ph type="body" sz="quarter" idx="45"/>
          </p:nvPr>
        </p:nvSpPr>
        <p:spPr>
          <a:xfrm>
            <a:off x="2309376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46"/>
          </p:nvPr>
        </p:nvSpPr>
        <p:spPr>
          <a:xfrm>
            <a:off x="4264740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7"/>
          </p:nvPr>
        </p:nvSpPr>
        <p:spPr>
          <a:xfrm>
            <a:off x="354011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1" name="Текст 8"/>
          <p:cNvSpPr>
            <a:spLocks noGrp="1"/>
          </p:cNvSpPr>
          <p:nvPr>
            <p:ph type="body" sz="quarter" idx="48"/>
          </p:nvPr>
        </p:nvSpPr>
        <p:spPr>
          <a:xfrm>
            <a:off x="2309376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50"/>
          </p:nvPr>
        </p:nvSpPr>
        <p:spPr>
          <a:xfrm>
            <a:off x="4264740" y="3417713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309376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264740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2309376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4264740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4507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914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3225005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354011" y="3427979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7"/>
          </p:nvPr>
        </p:nvSpPr>
        <p:spPr>
          <a:xfrm>
            <a:off x="3225005" y="3420994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25005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1" y="304514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22500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5406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938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7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8" name="Текст 8"/>
          <p:cNvSpPr>
            <a:spLocks noGrp="1"/>
          </p:cNvSpPr>
          <p:nvPr>
            <p:ph type="body" sz="quarter" idx="45"/>
          </p:nvPr>
        </p:nvSpPr>
        <p:spPr>
          <a:xfrm>
            <a:off x="2309376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46"/>
          </p:nvPr>
        </p:nvSpPr>
        <p:spPr>
          <a:xfrm>
            <a:off x="4264740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7"/>
          </p:nvPr>
        </p:nvSpPr>
        <p:spPr>
          <a:xfrm>
            <a:off x="354011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1" name="Текст 8"/>
          <p:cNvSpPr>
            <a:spLocks noGrp="1"/>
          </p:cNvSpPr>
          <p:nvPr>
            <p:ph type="body" sz="quarter" idx="48"/>
          </p:nvPr>
        </p:nvSpPr>
        <p:spPr>
          <a:xfrm>
            <a:off x="2309376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50"/>
          </p:nvPr>
        </p:nvSpPr>
        <p:spPr>
          <a:xfrm>
            <a:off x="4264740" y="3417713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309376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264740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2309376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4264740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8132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96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 smtClean="0"/>
            </a:lvl1pPr>
            <a:lvl2pPr>
              <a:defRPr lang="ru-RU" dirty="0" smtClean="0"/>
            </a:lvl2pPr>
            <a:lvl3pPr>
              <a:defRPr lang="ru-RU" dirty="0" smtClean="0"/>
            </a:lvl3pPr>
            <a:lvl4pPr>
              <a:defRPr lang="ru-RU" dirty="0" smtClean="0"/>
            </a:lvl4pPr>
            <a:lvl5pPr>
              <a:defRPr lang="ru-RU" dirty="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3225005" y="1527175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354011" y="3427979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7"/>
          </p:nvPr>
        </p:nvSpPr>
        <p:spPr>
          <a:xfrm>
            <a:off x="3225005" y="3420994"/>
            <a:ext cx="25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25005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1" y="304514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225005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1852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+ резюме +фон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98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6"/>
            <a:ext cx="5562601" cy="684212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358774" y="4754389"/>
            <a:ext cx="323197" cy="201797"/>
          </a:xfrm>
        </p:spPr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853439" y="4754922"/>
            <a:ext cx="5391787" cy="200731"/>
          </a:xfrm>
        </p:spPr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>
          <a:xfrm>
            <a:off x="6340807" y="4754921"/>
            <a:ext cx="955492" cy="200732"/>
          </a:xfrm>
        </p:spPr>
        <p:txBody>
          <a:bodyPr/>
          <a:lstStyle/>
          <a:p>
            <a:pPr algn="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>
          <a:xfrm>
            <a:off x="6245227" y="339726"/>
            <a:ext cx="2539998" cy="4211637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 smtClean="0"/>
            </a:lvl1pPr>
            <a:lvl2pPr>
              <a:defRPr lang="ru-RU" dirty="0" smtClean="0"/>
            </a:lvl2pPr>
            <a:lvl3pPr>
              <a:defRPr lang="ru-RU" dirty="0" smtClean="0"/>
            </a:lvl3pPr>
            <a:lvl4pPr>
              <a:defRPr lang="ru-RU" dirty="0" smtClean="0"/>
            </a:lvl4pPr>
            <a:lvl5pPr>
              <a:defRPr lang="ru-RU" dirty="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7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8" name="Текст 8"/>
          <p:cNvSpPr>
            <a:spLocks noGrp="1"/>
          </p:cNvSpPr>
          <p:nvPr>
            <p:ph type="body" sz="quarter" idx="45"/>
          </p:nvPr>
        </p:nvSpPr>
        <p:spPr>
          <a:xfrm>
            <a:off x="2309376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46"/>
          </p:nvPr>
        </p:nvSpPr>
        <p:spPr>
          <a:xfrm>
            <a:off x="4264740" y="1527175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7"/>
          </p:nvPr>
        </p:nvSpPr>
        <p:spPr>
          <a:xfrm>
            <a:off x="354011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1" name="Текст 8"/>
          <p:cNvSpPr>
            <a:spLocks noGrp="1"/>
          </p:cNvSpPr>
          <p:nvPr>
            <p:ph type="body" sz="quarter" idx="48"/>
          </p:nvPr>
        </p:nvSpPr>
        <p:spPr>
          <a:xfrm>
            <a:off x="2309376" y="3420994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50"/>
          </p:nvPr>
        </p:nvSpPr>
        <p:spPr>
          <a:xfrm>
            <a:off x="4264740" y="3417713"/>
            <a:ext cx="1656000" cy="1123384"/>
          </a:xfrm>
        </p:spPr>
        <p:txBody>
          <a:bodyPr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2309376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4264740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1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2309376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4264740" y="3040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9000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56489196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25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>
            <a:spLocks noChangeAspect="1"/>
          </p:cNvSpPr>
          <p:nvPr userDrawn="1"/>
        </p:nvSpPr>
        <p:spPr bwMode="auto">
          <a:xfrm>
            <a:off x="7426800" y="3425398"/>
            <a:ext cx="1717200" cy="171810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304800"/>
            <a:ext cx="6768592" cy="1349829"/>
          </a:xfrm>
          <a:effectLst/>
        </p:spPr>
        <p:txBody>
          <a:bodyPr vert="horz" lIns="0" tIns="0" rIns="0" bIns="72000">
            <a:normAutofit/>
          </a:bodyPr>
          <a:lstStyle>
            <a:lvl1pPr>
              <a:lnSpc>
                <a:spcPct val="85000"/>
              </a:lnSpc>
              <a:defRPr lang="ru-RU" sz="4000" b="0" i="0" u="none" cap="none" spc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63899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47472"/>
            <a:ext cx="673290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048240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543929" y="434124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rgbClr val="FFFFFF"/>
                </a:solidFill>
              </a:rPr>
              <a:t>Партнеры</a:t>
            </a:r>
            <a:r>
              <a:rPr lang="ru-RU" sz="1100" baseline="0" dirty="0" smtClean="0">
                <a:solidFill>
                  <a:srgbClr val="FFFFFF"/>
                </a:solidFill>
              </a:rPr>
              <a:t> для роста</a:t>
            </a:r>
            <a:endParaRPr lang="ru-RU" sz="1100" dirty="0">
              <a:solidFill>
                <a:srgbClr val="FFFFFF"/>
              </a:solidFill>
            </a:endParaRP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3425398"/>
            <a:ext cx="7422299" cy="171810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grpSp>
        <p:nvGrpSpPr>
          <p:cNvPr id="7" name="Группа 6"/>
          <p:cNvGrpSpPr>
            <a:grpSpLocks noChangeAspect="1"/>
          </p:cNvGrpSpPr>
          <p:nvPr userDrawn="1"/>
        </p:nvGrpSpPr>
        <p:grpSpPr>
          <a:xfrm>
            <a:off x="7426800" y="1712699"/>
            <a:ext cx="1717200" cy="1718102"/>
            <a:chOff x="7431300" y="1712699"/>
            <a:chExt cx="1717200" cy="1718102"/>
          </a:xfrm>
        </p:grpSpPr>
        <p:sp>
          <p:nvSpPr>
            <p:cNvPr id="58" name="Прямоугольник 57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0 w 1712700"/>
                <a:gd name="connsiteY2" fmla="*/ 1713600 h 1713600"/>
                <a:gd name="connsiteX3" fmla="*/ 0 w 1712700"/>
                <a:gd name="connsiteY3" fmla="*/ 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0"/>
                  </a:moveTo>
                  <a:lnTo>
                    <a:pt x="1712700" y="0"/>
                  </a:lnTo>
                  <a:lnTo>
                    <a:pt x="0" y="171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Прямоугольник 58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171360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1713600"/>
                  </a:moveTo>
                  <a:lnTo>
                    <a:pt x="1712700" y="0"/>
                  </a:lnTo>
                  <a:lnTo>
                    <a:pt x="1712700" y="1713600"/>
                  </a:lnTo>
                  <a:lnTo>
                    <a:pt x="0" y="171360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4" name="Полилиния 103"/>
          <p:cNvSpPr>
            <a:spLocks noChangeAspect="1"/>
          </p:cNvSpPr>
          <p:nvPr userDrawn="1"/>
        </p:nvSpPr>
        <p:spPr bwMode="auto">
          <a:xfrm>
            <a:off x="7426804" y="0"/>
            <a:ext cx="1717196" cy="1718102"/>
          </a:xfrm>
          <a:custGeom>
            <a:avLst/>
            <a:gdLst>
              <a:gd name="connsiteX0" fmla="*/ 1712696 w 1712696"/>
              <a:gd name="connsiteY0" fmla="*/ 1664380 h 1713600"/>
              <a:gd name="connsiteX1" fmla="*/ 1712696 w 1712696"/>
              <a:gd name="connsiteY1" fmla="*/ 1713600 h 1713600"/>
              <a:gd name="connsiteX2" fmla="*/ 1666083 w 1712696"/>
              <a:gd name="connsiteY2" fmla="*/ 1713600 h 1713600"/>
              <a:gd name="connsiteX3" fmla="*/ 1712696 w 1712696"/>
              <a:gd name="connsiteY3" fmla="*/ 1277272 h 1713600"/>
              <a:gd name="connsiteX4" fmla="*/ 1712696 w 1712696"/>
              <a:gd name="connsiteY4" fmla="*/ 1476393 h 1713600"/>
              <a:gd name="connsiteX5" fmla="*/ 1488054 w 1712696"/>
              <a:gd name="connsiteY5" fmla="*/ 1713600 h 1713600"/>
              <a:gd name="connsiteX6" fmla="*/ 1299480 w 1712696"/>
              <a:gd name="connsiteY6" fmla="*/ 1713600 h 1713600"/>
              <a:gd name="connsiteX7" fmla="*/ 1712696 w 1712696"/>
              <a:gd name="connsiteY7" fmla="*/ 890163 h 1713600"/>
              <a:gd name="connsiteX8" fmla="*/ 1712696 w 1712696"/>
              <a:gd name="connsiteY8" fmla="*/ 1089285 h 1713600"/>
              <a:gd name="connsiteX9" fmla="*/ 1121451 w 1712696"/>
              <a:gd name="connsiteY9" fmla="*/ 1713600 h 1713600"/>
              <a:gd name="connsiteX10" fmla="*/ 932877 w 1712696"/>
              <a:gd name="connsiteY10" fmla="*/ 1713600 h 1713600"/>
              <a:gd name="connsiteX11" fmla="*/ 1712696 w 1712696"/>
              <a:gd name="connsiteY11" fmla="*/ 503055 h 1713600"/>
              <a:gd name="connsiteX12" fmla="*/ 1712696 w 1712696"/>
              <a:gd name="connsiteY12" fmla="*/ 702177 h 1713600"/>
              <a:gd name="connsiteX13" fmla="*/ 754848 w 1712696"/>
              <a:gd name="connsiteY13" fmla="*/ 1713600 h 1713600"/>
              <a:gd name="connsiteX14" fmla="*/ 566274 w 1712696"/>
              <a:gd name="connsiteY14" fmla="*/ 1713600 h 1713600"/>
              <a:gd name="connsiteX15" fmla="*/ 1712696 w 1712696"/>
              <a:gd name="connsiteY15" fmla="*/ 115947 h 1713600"/>
              <a:gd name="connsiteX16" fmla="*/ 1712696 w 1712696"/>
              <a:gd name="connsiteY16" fmla="*/ 315069 h 1713600"/>
              <a:gd name="connsiteX17" fmla="*/ 388245 w 1712696"/>
              <a:gd name="connsiteY17" fmla="*/ 1713600 h 1713600"/>
              <a:gd name="connsiteX18" fmla="*/ 199671 w 1712696"/>
              <a:gd name="connsiteY18" fmla="*/ 1713600 h 1713600"/>
              <a:gd name="connsiteX19" fmla="*/ 0 w 1712696"/>
              <a:gd name="connsiteY19" fmla="*/ 0 h 1713600"/>
              <a:gd name="connsiteX20" fmla="*/ 1712696 w 1712696"/>
              <a:gd name="connsiteY20" fmla="*/ 0 h 1713600"/>
              <a:gd name="connsiteX21" fmla="*/ 1712696 w 1712696"/>
              <a:gd name="connsiteY21" fmla="*/ 1801 h 1713600"/>
              <a:gd name="connsiteX22" fmla="*/ 1642767 w 1712696"/>
              <a:gd name="connsiteY22" fmla="*/ 1801 h 1713600"/>
              <a:gd name="connsiteX23" fmla="*/ 21642 w 1712696"/>
              <a:gd name="connsiteY23" fmla="*/ 1713600 h 1713600"/>
              <a:gd name="connsiteX24" fmla="*/ 0 w 1712696"/>
              <a:gd name="connsiteY24" fmla="*/ 1713600 h 1713600"/>
              <a:gd name="connsiteX25" fmla="*/ 0 w 1712696"/>
              <a:gd name="connsiteY25" fmla="*/ 1537331 h 1713600"/>
              <a:gd name="connsiteX26" fmla="*/ 1454193 w 1712696"/>
              <a:gd name="connsiteY26" fmla="*/ 1801 h 1713600"/>
              <a:gd name="connsiteX27" fmla="*/ 1276164 w 1712696"/>
              <a:gd name="connsiteY27" fmla="*/ 1801 h 1713600"/>
              <a:gd name="connsiteX28" fmla="*/ 0 w 1712696"/>
              <a:gd name="connsiteY28" fmla="*/ 1349344 h 1713600"/>
              <a:gd name="connsiteX29" fmla="*/ 0 w 1712696"/>
              <a:gd name="connsiteY29" fmla="*/ 1150223 h 1713600"/>
              <a:gd name="connsiteX30" fmla="*/ 1087590 w 1712696"/>
              <a:gd name="connsiteY30" fmla="*/ 1801 h 1713600"/>
              <a:gd name="connsiteX31" fmla="*/ 909561 w 1712696"/>
              <a:gd name="connsiteY31" fmla="*/ 1801 h 1713600"/>
              <a:gd name="connsiteX32" fmla="*/ 0 w 1712696"/>
              <a:gd name="connsiteY32" fmla="*/ 962236 h 1713600"/>
              <a:gd name="connsiteX33" fmla="*/ 0 w 1712696"/>
              <a:gd name="connsiteY33" fmla="*/ 763115 h 1713600"/>
              <a:gd name="connsiteX34" fmla="*/ 720987 w 1712696"/>
              <a:gd name="connsiteY34" fmla="*/ 1801 h 1713600"/>
              <a:gd name="connsiteX35" fmla="*/ 542958 w 1712696"/>
              <a:gd name="connsiteY35" fmla="*/ 1801 h 1713600"/>
              <a:gd name="connsiteX36" fmla="*/ 0 w 1712696"/>
              <a:gd name="connsiteY36" fmla="*/ 575128 h 1713600"/>
              <a:gd name="connsiteX37" fmla="*/ 0 w 1712696"/>
              <a:gd name="connsiteY37" fmla="*/ 376007 h 1713600"/>
              <a:gd name="connsiteX38" fmla="*/ 354384 w 1712696"/>
              <a:gd name="connsiteY38" fmla="*/ 1801 h 1713600"/>
              <a:gd name="connsiteX39" fmla="*/ 176355 w 1712696"/>
              <a:gd name="connsiteY39" fmla="*/ 1801 h 1713600"/>
              <a:gd name="connsiteX40" fmla="*/ 0 w 1712696"/>
              <a:gd name="connsiteY40" fmla="*/ 188020 h 171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12696" h="1713600">
                <a:moveTo>
                  <a:pt x="1712696" y="1664380"/>
                </a:moveTo>
                <a:lnTo>
                  <a:pt x="1712696" y="1713600"/>
                </a:lnTo>
                <a:lnTo>
                  <a:pt x="1666083" y="1713600"/>
                </a:lnTo>
                <a:close/>
                <a:moveTo>
                  <a:pt x="1712696" y="1277272"/>
                </a:moveTo>
                <a:lnTo>
                  <a:pt x="1712696" y="1476393"/>
                </a:lnTo>
                <a:lnTo>
                  <a:pt x="1488054" y="1713600"/>
                </a:lnTo>
                <a:lnTo>
                  <a:pt x="1299480" y="1713600"/>
                </a:lnTo>
                <a:close/>
                <a:moveTo>
                  <a:pt x="1712696" y="890163"/>
                </a:moveTo>
                <a:lnTo>
                  <a:pt x="1712696" y="1089285"/>
                </a:lnTo>
                <a:lnTo>
                  <a:pt x="1121451" y="1713600"/>
                </a:lnTo>
                <a:lnTo>
                  <a:pt x="932877" y="1713600"/>
                </a:lnTo>
                <a:close/>
                <a:moveTo>
                  <a:pt x="1712696" y="503055"/>
                </a:moveTo>
                <a:lnTo>
                  <a:pt x="1712696" y="702177"/>
                </a:lnTo>
                <a:lnTo>
                  <a:pt x="754848" y="1713600"/>
                </a:lnTo>
                <a:lnTo>
                  <a:pt x="566274" y="1713600"/>
                </a:lnTo>
                <a:close/>
                <a:moveTo>
                  <a:pt x="1712696" y="115947"/>
                </a:moveTo>
                <a:lnTo>
                  <a:pt x="1712696" y="315069"/>
                </a:lnTo>
                <a:lnTo>
                  <a:pt x="388245" y="1713600"/>
                </a:lnTo>
                <a:lnTo>
                  <a:pt x="199671" y="1713600"/>
                </a:lnTo>
                <a:close/>
                <a:moveTo>
                  <a:pt x="0" y="0"/>
                </a:moveTo>
                <a:lnTo>
                  <a:pt x="1712696" y="0"/>
                </a:lnTo>
                <a:lnTo>
                  <a:pt x="1712696" y="1801"/>
                </a:lnTo>
                <a:lnTo>
                  <a:pt x="1642767" y="1801"/>
                </a:lnTo>
                <a:lnTo>
                  <a:pt x="21642" y="1713600"/>
                </a:lnTo>
                <a:lnTo>
                  <a:pt x="0" y="1713600"/>
                </a:lnTo>
                <a:lnTo>
                  <a:pt x="0" y="1537331"/>
                </a:lnTo>
                <a:lnTo>
                  <a:pt x="1454193" y="1801"/>
                </a:lnTo>
                <a:lnTo>
                  <a:pt x="1276164" y="1801"/>
                </a:lnTo>
                <a:lnTo>
                  <a:pt x="0" y="1349344"/>
                </a:lnTo>
                <a:lnTo>
                  <a:pt x="0" y="1150223"/>
                </a:lnTo>
                <a:lnTo>
                  <a:pt x="1087590" y="1801"/>
                </a:lnTo>
                <a:lnTo>
                  <a:pt x="909561" y="1801"/>
                </a:lnTo>
                <a:lnTo>
                  <a:pt x="0" y="962236"/>
                </a:lnTo>
                <a:lnTo>
                  <a:pt x="0" y="763115"/>
                </a:lnTo>
                <a:lnTo>
                  <a:pt x="720987" y="1801"/>
                </a:lnTo>
                <a:lnTo>
                  <a:pt x="542958" y="1801"/>
                </a:lnTo>
                <a:lnTo>
                  <a:pt x="0" y="575128"/>
                </a:lnTo>
                <a:lnTo>
                  <a:pt x="0" y="376007"/>
                </a:lnTo>
                <a:lnTo>
                  <a:pt x="354384" y="1801"/>
                </a:lnTo>
                <a:lnTo>
                  <a:pt x="176355" y="1801"/>
                </a:lnTo>
                <a:lnTo>
                  <a:pt x="0" y="188020"/>
                </a:lnTo>
                <a:close/>
              </a:path>
            </a:pathLst>
          </a:cu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м</a:t>
            </a:r>
          </a:p>
        </p:txBody>
      </p:sp>
      <p:grpSp>
        <p:nvGrpSpPr>
          <p:cNvPr id="87" name="Группа 86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8" name="Прямоугольник 87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9" name="Прямая соединительная линия 88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0" name="Группа 89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TextBox 106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Прямоугольник 110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Прямоугольник 111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103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 + преамбула + буллиты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083627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32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1" y="0"/>
            <a:ext cx="3047999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8500" y="339724"/>
            <a:ext cx="5546725" cy="684214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38" name="Рисунок 14">
            <a:extLst>
              <a:ext uri="{FF2B5EF4-FFF2-40B4-BE49-F238E27FC236}">
                <a16:creationId xmlns:a16="http://schemas.microsoft.com/office/drawing/2014/main" id="{4B7DA86D-EE14-4915-A8B5-722C9CBBE67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238500" y="1185888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0" name="Рисунок 14">
            <a:extLst>
              <a:ext uri="{FF2B5EF4-FFF2-40B4-BE49-F238E27FC236}">
                <a16:creationId xmlns:a16="http://schemas.microsoft.com/office/drawing/2014/main" id="{8880097B-8F31-4EE5-BC21-B835E569447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38500" y="1676117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2" name="Рисунок 14">
            <a:extLst>
              <a:ext uri="{FF2B5EF4-FFF2-40B4-BE49-F238E27FC236}">
                <a16:creationId xmlns:a16="http://schemas.microsoft.com/office/drawing/2014/main" id="{E16E0BFD-89AD-4030-B243-57B7C43695D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238500" y="2166346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4" name="Рисунок 14">
            <a:extLst>
              <a:ext uri="{FF2B5EF4-FFF2-40B4-BE49-F238E27FC236}">
                <a16:creationId xmlns:a16="http://schemas.microsoft.com/office/drawing/2014/main" id="{A4DAF9EC-0161-47E9-86C7-7216F4250C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38500" y="2656575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6" name="Рисунок 14">
            <a:extLst>
              <a:ext uri="{FF2B5EF4-FFF2-40B4-BE49-F238E27FC236}">
                <a16:creationId xmlns:a16="http://schemas.microsoft.com/office/drawing/2014/main" id="{E2CA454F-F786-4F65-B99A-43B767CC4BF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38500" y="314680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8" name="Рисунок 14">
            <a:extLst>
              <a:ext uri="{FF2B5EF4-FFF2-40B4-BE49-F238E27FC236}">
                <a16:creationId xmlns:a16="http://schemas.microsoft.com/office/drawing/2014/main" id="{D166CBFF-D38C-4D25-8578-052855591538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238500" y="3637033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0" name="Рисунок 14">
            <a:extLst>
              <a:ext uri="{FF2B5EF4-FFF2-40B4-BE49-F238E27FC236}">
                <a16:creationId xmlns:a16="http://schemas.microsoft.com/office/drawing/2014/main" id="{1C5D21D0-A654-4F33-BE00-4AAAD314630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238500" y="4127262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4"/>
          </p:nvPr>
        </p:nvSpPr>
        <p:spPr>
          <a:xfrm>
            <a:off x="3717925" y="1131888"/>
            <a:ext cx="5067300" cy="46800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6"/>
          <p:cNvSpPr>
            <a:spLocks noGrp="1"/>
          </p:cNvSpPr>
          <p:nvPr>
            <p:ph type="body" sz="quarter" idx="45"/>
          </p:nvPr>
        </p:nvSpPr>
        <p:spPr>
          <a:xfrm>
            <a:off x="3717925" y="1622117"/>
            <a:ext cx="5067300" cy="46800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8" name="Текст 6"/>
          <p:cNvSpPr>
            <a:spLocks noGrp="1"/>
          </p:cNvSpPr>
          <p:nvPr>
            <p:ph type="body" sz="quarter" idx="46"/>
          </p:nvPr>
        </p:nvSpPr>
        <p:spPr>
          <a:xfrm>
            <a:off x="3717925" y="2112346"/>
            <a:ext cx="5067300" cy="46800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6"/>
          <p:cNvSpPr>
            <a:spLocks noGrp="1"/>
          </p:cNvSpPr>
          <p:nvPr>
            <p:ph type="body" sz="quarter" idx="47"/>
          </p:nvPr>
        </p:nvSpPr>
        <p:spPr>
          <a:xfrm>
            <a:off x="3717925" y="2602575"/>
            <a:ext cx="5067300" cy="46800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6"/>
          <p:cNvSpPr>
            <a:spLocks noGrp="1"/>
          </p:cNvSpPr>
          <p:nvPr>
            <p:ph type="body" sz="quarter" idx="48"/>
          </p:nvPr>
        </p:nvSpPr>
        <p:spPr>
          <a:xfrm>
            <a:off x="3717925" y="3092804"/>
            <a:ext cx="5067300" cy="46800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1" name="Текст 6"/>
          <p:cNvSpPr>
            <a:spLocks noGrp="1"/>
          </p:cNvSpPr>
          <p:nvPr>
            <p:ph type="body" sz="quarter" idx="49"/>
          </p:nvPr>
        </p:nvSpPr>
        <p:spPr>
          <a:xfrm>
            <a:off x="3717925" y="3583033"/>
            <a:ext cx="5067300" cy="46800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2" name="Текст 6"/>
          <p:cNvSpPr>
            <a:spLocks noGrp="1"/>
          </p:cNvSpPr>
          <p:nvPr>
            <p:ph type="body" sz="quarter" idx="50"/>
          </p:nvPr>
        </p:nvSpPr>
        <p:spPr>
          <a:xfrm>
            <a:off x="3717925" y="4073262"/>
            <a:ext cx="5067300" cy="46800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51"/>
          </p:nvPr>
        </p:nvSpPr>
        <p:spPr>
          <a:xfrm>
            <a:off x="358775" y="339725"/>
            <a:ext cx="2513965" cy="4211638"/>
          </a:xfrm>
        </p:spPr>
        <p:txBody>
          <a:bodyPr vert="horz" lIns="0" tIns="0" rIns="0" bIns="0" rtlCol="0">
            <a:noAutofit/>
          </a:bodyPr>
          <a:lstStyle>
            <a:lvl1pPr>
              <a:defRPr lang="ru-RU" smtClean="0"/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0460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буллиты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98339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28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84220" y="339724"/>
            <a:ext cx="5501005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1" y="0"/>
            <a:ext cx="3047999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Рисунок 14">
            <a:extLst>
              <a:ext uri="{FF2B5EF4-FFF2-40B4-BE49-F238E27FC236}">
                <a16:creationId xmlns:a16="http://schemas.microsoft.com/office/drawing/2014/main" id="{0F330F95-7EBC-4271-9C49-F0553ABB45B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284220" y="121461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Рисунок 14">
            <a:extLst>
              <a:ext uri="{FF2B5EF4-FFF2-40B4-BE49-F238E27FC236}">
                <a16:creationId xmlns:a16="http://schemas.microsoft.com/office/drawing/2014/main" id="{17C8AFFB-91D7-48BE-BA4C-A402F77F853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84220" y="169558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8" name="Рисунок 14">
            <a:extLst>
              <a:ext uri="{FF2B5EF4-FFF2-40B4-BE49-F238E27FC236}">
                <a16:creationId xmlns:a16="http://schemas.microsoft.com/office/drawing/2014/main" id="{9417A9CF-5B7D-40E0-890E-E0C892B0DBA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284220" y="217654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0" name="Рисунок 14">
            <a:extLst>
              <a:ext uri="{FF2B5EF4-FFF2-40B4-BE49-F238E27FC236}">
                <a16:creationId xmlns:a16="http://schemas.microsoft.com/office/drawing/2014/main" id="{5C52364B-C15A-4133-B102-541B5C18DD4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84220" y="265751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2" name="Рисунок 14">
            <a:extLst>
              <a:ext uri="{FF2B5EF4-FFF2-40B4-BE49-F238E27FC236}">
                <a16:creationId xmlns:a16="http://schemas.microsoft.com/office/drawing/2014/main" id="{85866053-C0C3-4840-A70B-ADE6462FD4E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84220" y="3138479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4" name="Рисунок 14">
            <a:extLst>
              <a:ext uri="{FF2B5EF4-FFF2-40B4-BE49-F238E27FC236}">
                <a16:creationId xmlns:a16="http://schemas.microsoft.com/office/drawing/2014/main" id="{BB1F9AA0-0565-4D7A-ADAF-E349DF55D06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284220" y="361944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6" name="Рисунок 14">
            <a:extLst>
              <a:ext uri="{FF2B5EF4-FFF2-40B4-BE49-F238E27FC236}">
                <a16:creationId xmlns:a16="http://schemas.microsoft.com/office/drawing/2014/main" id="{7C98835F-EA09-4ED1-B396-8DC0E5340E8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284220" y="4100410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43"/>
          </p:nvPr>
        </p:nvSpPr>
        <p:spPr>
          <a:xfrm>
            <a:off x="3843338" y="1131888"/>
            <a:ext cx="4941887" cy="525462"/>
          </a:xfrm>
        </p:spPr>
        <p:txBody>
          <a:bodyPr lIns="0" tIns="0" rIns="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8" name="Текст 8"/>
          <p:cNvSpPr>
            <a:spLocks noGrp="1"/>
          </p:cNvSpPr>
          <p:nvPr>
            <p:ph type="body" sz="quarter" idx="44"/>
          </p:nvPr>
        </p:nvSpPr>
        <p:spPr>
          <a:xfrm>
            <a:off x="3843338" y="1612107"/>
            <a:ext cx="4941887" cy="525462"/>
          </a:xfrm>
        </p:spPr>
        <p:txBody>
          <a:bodyPr lIns="0" tIns="0" rIns="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9" name="Текст 8"/>
          <p:cNvSpPr>
            <a:spLocks noGrp="1"/>
          </p:cNvSpPr>
          <p:nvPr>
            <p:ph type="body" sz="quarter" idx="45"/>
          </p:nvPr>
        </p:nvSpPr>
        <p:spPr>
          <a:xfrm>
            <a:off x="3843338" y="2092326"/>
            <a:ext cx="4941887" cy="525462"/>
          </a:xfrm>
        </p:spPr>
        <p:txBody>
          <a:bodyPr lIns="0" tIns="0" rIns="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0" name="Текст 8"/>
          <p:cNvSpPr>
            <a:spLocks noGrp="1"/>
          </p:cNvSpPr>
          <p:nvPr>
            <p:ph type="body" sz="quarter" idx="46"/>
          </p:nvPr>
        </p:nvSpPr>
        <p:spPr>
          <a:xfrm>
            <a:off x="3843338" y="2572545"/>
            <a:ext cx="4941887" cy="525462"/>
          </a:xfrm>
        </p:spPr>
        <p:txBody>
          <a:bodyPr lIns="0" tIns="0" rIns="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1" name="Текст 8"/>
          <p:cNvSpPr>
            <a:spLocks noGrp="1"/>
          </p:cNvSpPr>
          <p:nvPr>
            <p:ph type="body" sz="quarter" idx="47"/>
          </p:nvPr>
        </p:nvSpPr>
        <p:spPr>
          <a:xfrm>
            <a:off x="3843338" y="3052764"/>
            <a:ext cx="4941887" cy="525462"/>
          </a:xfrm>
        </p:spPr>
        <p:txBody>
          <a:bodyPr lIns="0" tIns="0" rIns="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2" name="Текст 8"/>
          <p:cNvSpPr>
            <a:spLocks noGrp="1"/>
          </p:cNvSpPr>
          <p:nvPr>
            <p:ph type="body" sz="quarter" idx="48"/>
          </p:nvPr>
        </p:nvSpPr>
        <p:spPr>
          <a:xfrm>
            <a:off x="3843338" y="3532983"/>
            <a:ext cx="4941887" cy="525462"/>
          </a:xfrm>
        </p:spPr>
        <p:txBody>
          <a:bodyPr lIns="0" tIns="0" rIns="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3" name="Текст 8"/>
          <p:cNvSpPr>
            <a:spLocks noGrp="1"/>
          </p:cNvSpPr>
          <p:nvPr>
            <p:ph type="body" sz="quarter" idx="49"/>
          </p:nvPr>
        </p:nvSpPr>
        <p:spPr>
          <a:xfrm>
            <a:off x="3843338" y="4017679"/>
            <a:ext cx="4941887" cy="525462"/>
          </a:xfrm>
        </p:spPr>
        <p:txBody>
          <a:bodyPr lIns="0" tIns="0" rIns="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816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+ фото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20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9408" y="339724"/>
            <a:ext cx="5546092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6096000" y="0"/>
            <a:ext cx="3048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0"/>
          </p:nvPr>
        </p:nvSpPr>
        <p:spPr>
          <a:xfrm>
            <a:off x="358775" y="1131888"/>
            <a:ext cx="5546970" cy="3419475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6766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+ фото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178173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350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9408" y="339724"/>
            <a:ext cx="3999867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4579620" y="0"/>
            <a:ext cx="456438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0"/>
          </p:nvPr>
        </p:nvSpPr>
        <p:spPr>
          <a:xfrm>
            <a:off x="358775" y="1131888"/>
            <a:ext cx="4000500" cy="3419475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0248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текст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22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89300" y="339724"/>
            <a:ext cx="5495925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304800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0"/>
          </p:nvPr>
        </p:nvSpPr>
        <p:spPr>
          <a:xfrm>
            <a:off x="3288430" y="1131888"/>
            <a:ext cx="5496795" cy="34194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670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текст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156009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30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85358" y="339724"/>
            <a:ext cx="3999867" cy="684213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4564380" cy="455136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0"/>
          </p:nvPr>
        </p:nvSpPr>
        <p:spPr>
          <a:xfrm>
            <a:off x="4784725" y="1131888"/>
            <a:ext cx="4000500" cy="34194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847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6824031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984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290286"/>
            <a:ext cx="6768592" cy="1364369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85000"/>
              </a:lnSpc>
              <a:defRPr lang="ru-RU" sz="40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6732905" cy="1050502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16825" y="3047472"/>
            <a:ext cx="1334669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 smtClean="0"/>
              <a:t>Место (город)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Месяц Год</a:t>
            </a:r>
            <a:endParaRPr lang="ru-RU" dirty="0"/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356136"/>
            <a:ext cx="1104679" cy="208800"/>
          </a:xfrm>
          <a:prstGeom prst="rect">
            <a:avLst/>
          </a:prstGeom>
        </p:spPr>
      </p:pic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2" y="3429900"/>
            <a:ext cx="5715898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Рисунок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430400" y="3429900"/>
            <a:ext cx="1713600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" name="Рисунок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16800" y="3429900"/>
            <a:ext cx="1713599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smtClean="0"/>
              <a:t>Подзаголовок (заполняется по необходимости)</a:t>
            </a:r>
            <a:endParaRPr lang="ru-RU" dirty="0" smtClean="0"/>
          </a:p>
        </p:txBody>
      </p:sp>
      <p:grpSp>
        <p:nvGrpSpPr>
          <p:cNvPr id="84" name="Группа 83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5" name="Прямоугольник 84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6" name="Прямая соединительная линия 85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7" name="Группа 86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8" name="Прямоугольник 87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4854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9355394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81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290286"/>
            <a:ext cx="6768592" cy="1349828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85000"/>
              </a:lnSpc>
              <a:defRPr lang="ru-RU" sz="40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6732905" cy="1050502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16825" y="3047472"/>
            <a:ext cx="1334669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 smtClean="0"/>
              <a:t>Место (город)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Месяц Год</a:t>
            </a:r>
            <a:endParaRPr lang="ru-RU" dirty="0"/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356136"/>
            <a:ext cx="1104679" cy="208800"/>
          </a:xfrm>
          <a:prstGeom prst="rect">
            <a:avLst/>
          </a:prstGeom>
        </p:spPr>
      </p:pic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2" y="3429900"/>
            <a:ext cx="5715898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grpSp>
        <p:nvGrpSpPr>
          <p:cNvPr id="3" name="Группа 2"/>
          <p:cNvGrpSpPr>
            <a:grpSpLocks noChangeAspect="1"/>
          </p:cNvGrpSpPr>
          <p:nvPr userDrawn="1"/>
        </p:nvGrpSpPr>
        <p:grpSpPr>
          <a:xfrm>
            <a:off x="5710499" y="3425398"/>
            <a:ext cx="1717200" cy="1718102"/>
            <a:chOff x="5493178" y="3425398"/>
            <a:chExt cx="1717200" cy="1718102"/>
          </a:xfrm>
        </p:grpSpPr>
        <p:sp>
          <p:nvSpPr>
            <p:cNvPr id="57" name="Прямоугольник 56"/>
            <p:cNvSpPr>
              <a:spLocks noChangeAspect="1"/>
            </p:cNvSpPr>
            <p:nvPr userDrawn="1"/>
          </p:nvSpPr>
          <p:spPr bwMode="auto">
            <a:xfrm>
              <a:off x="5493178" y="3425398"/>
              <a:ext cx="1717200" cy="1718102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6" name="Прямоугольник 55"/>
            <p:cNvSpPr>
              <a:spLocks noChangeAspect="1"/>
            </p:cNvSpPr>
            <p:nvPr userDrawn="1"/>
          </p:nvSpPr>
          <p:spPr bwMode="auto">
            <a:xfrm>
              <a:off x="5494026" y="3426300"/>
              <a:ext cx="1716352" cy="1717200"/>
            </a:xfrm>
            <a:custGeom>
              <a:avLst/>
              <a:gdLst>
                <a:gd name="connsiteX0" fmla="*/ 0 w 2570400"/>
                <a:gd name="connsiteY0" fmla="*/ 0 h 2571750"/>
                <a:gd name="connsiteX1" fmla="*/ 2570400 w 2570400"/>
                <a:gd name="connsiteY1" fmla="*/ 0 h 2571750"/>
                <a:gd name="connsiteX2" fmla="*/ 2570400 w 2570400"/>
                <a:gd name="connsiteY2" fmla="*/ 2571750 h 2571750"/>
                <a:gd name="connsiteX3" fmla="*/ 0 w 2570400"/>
                <a:gd name="connsiteY3" fmla="*/ 2571750 h 2571750"/>
                <a:gd name="connsiteX4" fmla="*/ 0 w 2570400"/>
                <a:gd name="connsiteY4" fmla="*/ 0 h 2571750"/>
                <a:gd name="connsiteX0" fmla="*/ 0 w 2570480"/>
                <a:gd name="connsiteY0" fmla="*/ 0 h 2571750"/>
                <a:gd name="connsiteX1" fmla="*/ 2570400 w 2570480"/>
                <a:gd name="connsiteY1" fmla="*/ 0 h 2571750"/>
                <a:gd name="connsiteX2" fmla="*/ 2570480 w 2570480"/>
                <a:gd name="connsiteY2" fmla="*/ 1285240 h 2571750"/>
                <a:gd name="connsiteX3" fmla="*/ 2570400 w 2570480"/>
                <a:gd name="connsiteY3" fmla="*/ 2571750 h 2571750"/>
                <a:gd name="connsiteX4" fmla="*/ 0 w 2570480"/>
                <a:gd name="connsiteY4" fmla="*/ 2571750 h 2571750"/>
                <a:gd name="connsiteX5" fmla="*/ 0 w 2570480"/>
                <a:gd name="connsiteY5" fmla="*/ 0 h 2571750"/>
                <a:gd name="connsiteX0" fmla="*/ 0 w 2570480"/>
                <a:gd name="connsiteY0" fmla="*/ 0 h 2571750"/>
                <a:gd name="connsiteX1" fmla="*/ 2570480 w 2570480"/>
                <a:gd name="connsiteY1" fmla="*/ 1285240 h 2571750"/>
                <a:gd name="connsiteX2" fmla="*/ 2570400 w 2570480"/>
                <a:gd name="connsiteY2" fmla="*/ 2571750 h 2571750"/>
                <a:gd name="connsiteX3" fmla="*/ 0 w 2570480"/>
                <a:gd name="connsiteY3" fmla="*/ 2571750 h 2571750"/>
                <a:gd name="connsiteX4" fmla="*/ 0 w 2570480"/>
                <a:gd name="connsiteY4" fmla="*/ 0 h 2571750"/>
                <a:gd name="connsiteX0" fmla="*/ 0 w 2570480"/>
                <a:gd name="connsiteY0" fmla="*/ 0 h 2599737"/>
                <a:gd name="connsiteX1" fmla="*/ 2570480 w 2570480"/>
                <a:gd name="connsiteY1" fmla="*/ 1285240 h 2599737"/>
                <a:gd name="connsiteX2" fmla="*/ 0 w 2570480"/>
                <a:gd name="connsiteY2" fmla="*/ 2571750 h 2599737"/>
                <a:gd name="connsiteX3" fmla="*/ 0 w 2570480"/>
                <a:gd name="connsiteY3" fmla="*/ 0 h 2599737"/>
                <a:gd name="connsiteX0" fmla="*/ 0 w 2570480"/>
                <a:gd name="connsiteY0" fmla="*/ 0 h 2605277"/>
                <a:gd name="connsiteX1" fmla="*/ 2570480 w 2570480"/>
                <a:gd name="connsiteY1" fmla="*/ 1285240 h 2605277"/>
                <a:gd name="connsiteX2" fmla="*/ 0 w 2570480"/>
                <a:gd name="connsiteY2" fmla="*/ 2571750 h 2605277"/>
                <a:gd name="connsiteX3" fmla="*/ 0 w 2570480"/>
                <a:gd name="connsiteY3" fmla="*/ 0 h 2605277"/>
                <a:gd name="connsiteX0" fmla="*/ 0 w 2570480"/>
                <a:gd name="connsiteY0" fmla="*/ 0 h 2571750"/>
                <a:gd name="connsiteX1" fmla="*/ 2570480 w 2570480"/>
                <a:gd name="connsiteY1" fmla="*/ 1285240 h 2571750"/>
                <a:gd name="connsiteX2" fmla="*/ 0 w 2570480"/>
                <a:gd name="connsiteY2" fmla="*/ 2571750 h 2571750"/>
                <a:gd name="connsiteX3" fmla="*/ 0 w 2570480"/>
                <a:gd name="connsiteY3" fmla="*/ 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480" h="2571750">
                  <a:moveTo>
                    <a:pt x="0" y="0"/>
                  </a:moveTo>
                  <a:lnTo>
                    <a:pt x="2570480" y="1285240"/>
                  </a:lnTo>
                  <a:lnTo>
                    <a:pt x="0" y="2571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58" name="Группа 57"/>
          <p:cNvGrpSpPr>
            <a:grpSpLocks noChangeAspect="1"/>
          </p:cNvGrpSpPr>
          <p:nvPr userDrawn="1"/>
        </p:nvGrpSpPr>
        <p:grpSpPr>
          <a:xfrm>
            <a:off x="7427701" y="3426300"/>
            <a:ext cx="1716299" cy="1717200"/>
            <a:chOff x="6573600" y="0"/>
            <a:chExt cx="2570400" cy="2571750"/>
          </a:xfrm>
        </p:grpSpPr>
        <p:sp>
          <p:nvSpPr>
            <p:cNvPr id="59" name="Прямоугольник 58"/>
            <p:cNvSpPr/>
            <p:nvPr userDrawn="1"/>
          </p:nvSpPr>
          <p:spPr bwMode="auto">
            <a:xfrm>
              <a:off x="6573600" y="0"/>
              <a:ext cx="2570400" cy="257175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Полилиния 59"/>
            <p:cNvSpPr>
              <a:spLocks/>
            </p:cNvSpPr>
            <p:nvPr userDrawn="1"/>
          </p:nvSpPr>
          <p:spPr bwMode="auto">
            <a:xfrm>
              <a:off x="6573600" y="0"/>
              <a:ext cx="2570400" cy="2570400"/>
            </a:xfrm>
            <a:custGeom>
              <a:avLst/>
              <a:gdLst>
                <a:gd name="connsiteX0" fmla="*/ 0 w 5132824"/>
                <a:gd name="connsiteY0" fmla="*/ 4399953 h 5144399"/>
                <a:gd name="connsiteX1" fmla="*/ 505180 w 5132824"/>
                <a:gd name="connsiteY1" fmla="*/ 4891013 h 5144399"/>
                <a:gd name="connsiteX2" fmla="*/ 0 w 5132824"/>
                <a:gd name="connsiteY2" fmla="*/ 5144399 h 5144399"/>
                <a:gd name="connsiteX3" fmla="*/ 0 w 5132824"/>
                <a:gd name="connsiteY3" fmla="*/ 3421556 h 5144399"/>
                <a:gd name="connsiteX4" fmla="*/ 1169120 w 5132824"/>
                <a:gd name="connsiteY4" fmla="*/ 4557997 h 5144399"/>
                <a:gd name="connsiteX5" fmla="*/ 811051 w 5132824"/>
                <a:gd name="connsiteY5" fmla="*/ 4737595 h 5144399"/>
                <a:gd name="connsiteX6" fmla="*/ 0 w 5132824"/>
                <a:gd name="connsiteY6" fmla="*/ 3943515 h 5144399"/>
                <a:gd name="connsiteX7" fmla="*/ 0 w 5132824"/>
                <a:gd name="connsiteY7" fmla="*/ 2443159 h 5144399"/>
                <a:gd name="connsiteX8" fmla="*/ 1833059 w 5132824"/>
                <a:gd name="connsiteY8" fmla="*/ 4224981 h 5144399"/>
                <a:gd name="connsiteX9" fmla="*/ 1476617 w 5132824"/>
                <a:gd name="connsiteY9" fmla="*/ 4403764 h 5144399"/>
                <a:gd name="connsiteX10" fmla="*/ 0 w 5132824"/>
                <a:gd name="connsiteY10" fmla="*/ 2958045 h 5144399"/>
                <a:gd name="connsiteX11" fmla="*/ 4116478 w 5132824"/>
                <a:gd name="connsiteY11" fmla="*/ 2061035 h 5144399"/>
                <a:gd name="connsiteX12" fmla="*/ 5132824 w 5132824"/>
                <a:gd name="connsiteY12" fmla="*/ 2569899 h 5144399"/>
                <a:gd name="connsiteX13" fmla="*/ 4804444 w 5132824"/>
                <a:gd name="connsiteY13" fmla="*/ 2734606 h 5144399"/>
                <a:gd name="connsiteX14" fmla="*/ 0 w 5132824"/>
                <a:gd name="connsiteY14" fmla="*/ 1464763 h 5144399"/>
                <a:gd name="connsiteX15" fmla="*/ 2496999 w 5132824"/>
                <a:gd name="connsiteY15" fmla="*/ 3891965 h 5144399"/>
                <a:gd name="connsiteX16" fmla="*/ 2142183 w 5132824"/>
                <a:gd name="connsiteY16" fmla="*/ 4069932 h 5144399"/>
                <a:gd name="connsiteX17" fmla="*/ 0 w 5132824"/>
                <a:gd name="connsiteY17" fmla="*/ 1972575 h 5144399"/>
                <a:gd name="connsiteX18" fmla="*/ 2056530 w 5132824"/>
                <a:gd name="connsiteY18" fmla="*/ 1029662 h 5144399"/>
                <a:gd name="connsiteX19" fmla="*/ 3119486 w 5132824"/>
                <a:gd name="connsiteY19" fmla="*/ 1561862 h 5144399"/>
                <a:gd name="connsiteX20" fmla="*/ 4488817 w 5132824"/>
                <a:gd name="connsiteY20" fmla="*/ 2892917 h 5144399"/>
                <a:gd name="connsiteX21" fmla="*/ 4138879 w 5132824"/>
                <a:gd name="connsiteY21" fmla="*/ 3068437 h 5144399"/>
                <a:gd name="connsiteX22" fmla="*/ 0 w 5132824"/>
                <a:gd name="connsiteY22" fmla="*/ 486366 h 5144399"/>
                <a:gd name="connsiteX23" fmla="*/ 3160939 w 5132824"/>
                <a:gd name="connsiteY23" fmla="*/ 3558949 h 5144399"/>
                <a:gd name="connsiteX24" fmla="*/ 2807748 w 5132824"/>
                <a:gd name="connsiteY24" fmla="*/ 3736100 h 5144399"/>
                <a:gd name="connsiteX25" fmla="*/ 0 w 5132824"/>
                <a:gd name="connsiteY25" fmla="*/ 987105 h 5144399"/>
                <a:gd name="connsiteX26" fmla="*/ 0 w 5132824"/>
                <a:gd name="connsiteY26" fmla="*/ 0 h 5144399"/>
                <a:gd name="connsiteX27" fmla="*/ 1043834 w 5132824"/>
                <a:gd name="connsiteY27" fmla="*/ 522626 h 5144399"/>
                <a:gd name="connsiteX28" fmla="*/ 3824878 w 5132824"/>
                <a:gd name="connsiteY28" fmla="*/ 3225933 h 5144399"/>
                <a:gd name="connsiteX29" fmla="*/ 3473314 w 5132824"/>
                <a:gd name="connsiteY29" fmla="*/ 3402269 h 5144399"/>
                <a:gd name="connsiteX30" fmla="*/ 0 w 5132824"/>
                <a:gd name="connsiteY30" fmla="*/ 1635 h 514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32824" h="5144399">
                  <a:moveTo>
                    <a:pt x="0" y="4399953"/>
                  </a:moveTo>
                  <a:lnTo>
                    <a:pt x="505180" y="4891013"/>
                  </a:lnTo>
                  <a:lnTo>
                    <a:pt x="0" y="5144399"/>
                  </a:lnTo>
                  <a:close/>
                  <a:moveTo>
                    <a:pt x="0" y="3421556"/>
                  </a:moveTo>
                  <a:lnTo>
                    <a:pt x="1169120" y="4557997"/>
                  </a:lnTo>
                  <a:lnTo>
                    <a:pt x="811051" y="4737595"/>
                  </a:lnTo>
                  <a:lnTo>
                    <a:pt x="0" y="3943515"/>
                  </a:lnTo>
                  <a:close/>
                  <a:moveTo>
                    <a:pt x="0" y="2443159"/>
                  </a:moveTo>
                  <a:lnTo>
                    <a:pt x="1833059" y="4224981"/>
                  </a:lnTo>
                  <a:lnTo>
                    <a:pt x="1476617" y="4403764"/>
                  </a:lnTo>
                  <a:lnTo>
                    <a:pt x="0" y="2958045"/>
                  </a:lnTo>
                  <a:close/>
                  <a:moveTo>
                    <a:pt x="4116478" y="2061035"/>
                  </a:moveTo>
                  <a:lnTo>
                    <a:pt x="5132824" y="2569899"/>
                  </a:lnTo>
                  <a:lnTo>
                    <a:pt x="4804444" y="2734606"/>
                  </a:lnTo>
                  <a:close/>
                  <a:moveTo>
                    <a:pt x="0" y="1464763"/>
                  </a:moveTo>
                  <a:lnTo>
                    <a:pt x="2496999" y="3891965"/>
                  </a:lnTo>
                  <a:lnTo>
                    <a:pt x="2142183" y="4069932"/>
                  </a:lnTo>
                  <a:lnTo>
                    <a:pt x="0" y="1972575"/>
                  </a:lnTo>
                  <a:close/>
                  <a:moveTo>
                    <a:pt x="2056530" y="1029662"/>
                  </a:moveTo>
                  <a:lnTo>
                    <a:pt x="3119486" y="1561862"/>
                  </a:lnTo>
                  <a:lnTo>
                    <a:pt x="4488817" y="2892917"/>
                  </a:lnTo>
                  <a:lnTo>
                    <a:pt x="4138879" y="3068437"/>
                  </a:lnTo>
                  <a:close/>
                  <a:moveTo>
                    <a:pt x="0" y="486366"/>
                  </a:moveTo>
                  <a:lnTo>
                    <a:pt x="3160939" y="3558949"/>
                  </a:lnTo>
                  <a:lnTo>
                    <a:pt x="2807748" y="3736100"/>
                  </a:lnTo>
                  <a:lnTo>
                    <a:pt x="0" y="987105"/>
                  </a:lnTo>
                  <a:close/>
                  <a:moveTo>
                    <a:pt x="0" y="0"/>
                  </a:moveTo>
                  <a:lnTo>
                    <a:pt x="1043834" y="522626"/>
                  </a:lnTo>
                  <a:lnTo>
                    <a:pt x="3824878" y="3225933"/>
                  </a:lnTo>
                  <a:lnTo>
                    <a:pt x="3473314" y="3402269"/>
                  </a:lnTo>
                  <a:lnTo>
                    <a:pt x="0" y="1635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1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Подзаголовок (заполняется по необходимости)</a:t>
            </a:r>
          </a:p>
        </p:txBody>
      </p:sp>
      <p:grpSp>
        <p:nvGrpSpPr>
          <p:cNvPr id="89" name="Группа 88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90" name="Прямоугольник 89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91" name="Прямая соединительная линия 90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2" name="Группа 91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Прямоугольник 103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Прямоугольник 110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Прямоугольник 111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Прямоугольник 112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3262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8019833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07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40931" y="283237"/>
            <a:ext cx="6768592" cy="1456535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85000"/>
              </a:lnSpc>
              <a:defRPr lang="ru-RU" sz="40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6732905" cy="1050502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16825" y="3047472"/>
            <a:ext cx="1334669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 smtClean="0"/>
              <a:t>Место (город)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Месяц Год</a:t>
            </a:r>
            <a:endParaRPr lang="ru-RU" dirty="0"/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356136"/>
            <a:ext cx="1104679" cy="208800"/>
          </a:xfrm>
          <a:prstGeom prst="rect">
            <a:avLst/>
          </a:prstGeom>
        </p:spPr>
      </p:pic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2" y="3423920"/>
            <a:ext cx="5715898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grpSp>
        <p:nvGrpSpPr>
          <p:cNvPr id="3" name="Группа 2"/>
          <p:cNvGrpSpPr>
            <a:grpSpLocks noChangeAspect="1"/>
          </p:cNvGrpSpPr>
          <p:nvPr userDrawn="1"/>
        </p:nvGrpSpPr>
        <p:grpSpPr>
          <a:xfrm>
            <a:off x="5710499" y="3425398"/>
            <a:ext cx="1717200" cy="1718102"/>
            <a:chOff x="5493178" y="3425398"/>
            <a:chExt cx="1717200" cy="1718102"/>
          </a:xfrm>
        </p:grpSpPr>
        <p:sp>
          <p:nvSpPr>
            <p:cNvPr id="57" name="Прямоугольник 56"/>
            <p:cNvSpPr>
              <a:spLocks noChangeAspect="1"/>
            </p:cNvSpPr>
            <p:nvPr userDrawn="1"/>
          </p:nvSpPr>
          <p:spPr bwMode="auto">
            <a:xfrm>
              <a:off x="5493178" y="3425398"/>
              <a:ext cx="1717200" cy="1718102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6" name="Прямоугольник 55"/>
            <p:cNvSpPr>
              <a:spLocks noChangeAspect="1"/>
            </p:cNvSpPr>
            <p:nvPr userDrawn="1"/>
          </p:nvSpPr>
          <p:spPr bwMode="auto">
            <a:xfrm>
              <a:off x="5494026" y="3426300"/>
              <a:ext cx="1716352" cy="1717200"/>
            </a:xfrm>
            <a:custGeom>
              <a:avLst/>
              <a:gdLst>
                <a:gd name="connsiteX0" fmla="*/ 0 w 2570400"/>
                <a:gd name="connsiteY0" fmla="*/ 0 h 2571750"/>
                <a:gd name="connsiteX1" fmla="*/ 2570400 w 2570400"/>
                <a:gd name="connsiteY1" fmla="*/ 0 h 2571750"/>
                <a:gd name="connsiteX2" fmla="*/ 2570400 w 2570400"/>
                <a:gd name="connsiteY2" fmla="*/ 2571750 h 2571750"/>
                <a:gd name="connsiteX3" fmla="*/ 0 w 2570400"/>
                <a:gd name="connsiteY3" fmla="*/ 2571750 h 2571750"/>
                <a:gd name="connsiteX4" fmla="*/ 0 w 2570400"/>
                <a:gd name="connsiteY4" fmla="*/ 0 h 2571750"/>
                <a:gd name="connsiteX0" fmla="*/ 0 w 2570480"/>
                <a:gd name="connsiteY0" fmla="*/ 0 h 2571750"/>
                <a:gd name="connsiteX1" fmla="*/ 2570400 w 2570480"/>
                <a:gd name="connsiteY1" fmla="*/ 0 h 2571750"/>
                <a:gd name="connsiteX2" fmla="*/ 2570480 w 2570480"/>
                <a:gd name="connsiteY2" fmla="*/ 1285240 h 2571750"/>
                <a:gd name="connsiteX3" fmla="*/ 2570400 w 2570480"/>
                <a:gd name="connsiteY3" fmla="*/ 2571750 h 2571750"/>
                <a:gd name="connsiteX4" fmla="*/ 0 w 2570480"/>
                <a:gd name="connsiteY4" fmla="*/ 2571750 h 2571750"/>
                <a:gd name="connsiteX5" fmla="*/ 0 w 2570480"/>
                <a:gd name="connsiteY5" fmla="*/ 0 h 2571750"/>
                <a:gd name="connsiteX0" fmla="*/ 0 w 2570480"/>
                <a:gd name="connsiteY0" fmla="*/ 0 h 2571750"/>
                <a:gd name="connsiteX1" fmla="*/ 2570480 w 2570480"/>
                <a:gd name="connsiteY1" fmla="*/ 1285240 h 2571750"/>
                <a:gd name="connsiteX2" fmla="*/ 2570400 w 2570480"/>
                <a:gd name="connsiteY2" fmla="*/ 2571750 h 2571750"/>
                <a:gd name="connsiteX3" fmla="*/ 0 w 2570480"/>
                <a:gd name="connsiteY3" fmla="*/ 2571750 h 2571750"/>
                <a:gd name="connsiteX4" fmla="*/ 0 w 2570480"/>
                <a:gd name="connsiteY4" fmla="*/ 0 h 2571750"/>
                <a:gd name="connsiteX0" fmla="*/ 0 w 2570480"/>
                <a:gd name="connsiteY0" fmla="*/ 0 h 2599737"/>
                <a:gd name="connsiteX1" fmla="*/ 2570480 w 2570480"/>
                <a:gd name="connsiteY1" fmla="*/ 1285240 h 2599737"/>
                <a:gd name="connsiteX2" fmla="*/ 0 w 2570480"/>
                <a:gd name="connsiteY2" fmla="*/ 2571750 h 2599737"/>
                <a:gd name="connsiteX3" fmla="*/ 0 w 2570480"/>
                <a:gd name="connsiteY3" fmla="*/ 0 h 2599737"/>
                <a:gd name="connsiteX0" fmla="*/ 0 w 2570480"/>
                <a:gd name="connsiteY0" fmla="*/ 0 h 2605277"/>
                <a:gd name="connsiteX1" fmla="*/ 2570480 w 2570480"/>
                <a:gd name="connsiteY1" fmla="*/ 1285240 h 2605277"/>
                <a:gd name="connsiteX2" fmla="*/ 0 w 2570480"/>
                <a:gd name="connsiteY2" fmla="*/ 2571750 h 2605277"/>
                <a:gd name="connsiteX3" fmla="*/ 0 w 2570480"/>
                <a:gd name="connsiteY3" fmla="*/ 0 h 2605277"/>
                <a:gd name="connsiteX0" fmla="*/ 0 w 2570480"/>
                <a:gd name="connsiteY0" fmla="*/ 0 h 2571750"/>
                <a:gd name="connsiteX1" fmla="*/ 2570480 w 2570480"/>
                <a:gd name="connsiteY1" fmla="*/ 1285240 h 2571750"/>
                <a:gd name="connsiteX2" fmla="*/ 0 w 2570480"/>
                <a:gd name="connsiteY2" fmla="*/ 2571750 h 2571750"/>
                <a:gd name="connsiteX3" fmla="*/ 0 w 2570480"/>
                <a:gd name="connsiteY3" fmla="*/ 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480" h="2571750">
                  <a:moveTo>
                    <a:pt x="0" y="0"/>
                  </a:moveTo>
                  <a:lnTo>
                    <a:pt x="2570480" y="1285240"/>
                  </a:lnTo>
                  <a:lnTo>
                    <a:pt x="0" y="2571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58" name="Группа 57"/>
          <p:cNvGrpSpPr>
            <a:grpSpLocks noChangeAspect="1"/>
          </p:cNvGrpSpPr>
          <p:nvPr userDrawn="1"/>
        </p:nvGrpSpPr>
        <p:grpSpPr>
          <a:xfrm>
            <a:off x="7427701" y="3426300"/>
            <a:ext cx="1716299" cy="1717200"/>
            <a:chOff x="6573600" y="0"/>
            <a:chExt cx="2570400" cy="2571750"/>
          </a:xfrm>
        </p:grpSpPr>
        <p:sp>
          <p:nvSpPr>
            <p:cNvPr id="59" name="Прямоугольник 58"/>
            <p:cNvSpPr/>
            <p:nvPr userDrawn="1"/>
          </p:nvSpPr>
          <p:spPr bwMode="auto">
            <a:xfrm>
              <a:off x="6573600" y="0"/>
              <a:ext cx="2570400" cy="2571750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Полилиния 59"/>
            <p:cNvSpPr>
              <a:spLocks/>
            </p:cNvSpPr>
            <p:nvPr userDrawn="1"/>
          </p:nvSpPr>
          <p:spPr bwMode="auto">
            <a:xfrm>
              <a:off x="6573600" y="0"/>
              <a:ext cx="2570400" cy="2570400"/>
            </a:xfrm>
            <a:custGeom>
              <a:avLst/>
              <a:gdLst>
                <a:gd name="connsiteX0" fmla="*/ 0 w 5132824"/>
                <a:gd name="connsiteY0" fmla="*/ 4399953 h 5144399"/>
                <a:gd name="connsiteX1" fmla="*/ 505180 w 5132824"/>
                <a:gd name="connsiteY1" fmla="*/ 4891013 h 5144399"/>
                <a:gd name="connsiteX2" fmla="*/ 0 w 5132824"/>
                <a:gd name="connsiteY2" fmla="*/ 5144399 h 5144399"/>
                <a:gd name="connsiteX3" fmla="*/ 0 w 5132824"/>
                <a:gd name="connsiteY3" fmla="*/ 3421556 h 5144399"/>
                <a:gd name="connsiteX4" fmla="*/ 1169120 w 5132824"/>
                <a:gd name="connsiteY4" fmla="*/ 4557997 h 5144399"/>
                <a:gd name="connsiteX5" fmla="*/ 811051 w 5132824"/>
                <a:gd name="connsiteY5" fmla="*/ 4737595 h 5144399"/>
                <a:gd name="connsiteX6" fmla="*/ 0 w 5132824"/>
                <a:gd name="connsiteY6" fmla="*/ 3943515 h 5144399"/>
                <a:gd name="connsiteX7" fmla="*/ 0 w 5132824"/>
                <a:gd name="connsiteY7" fmla="*/ 2443159 h 5144399"/>
                <a:gd name="connsiteX8" fmla="*/ 1833059 w 5132824"/>
                <a:gd name="connsiteY8" fmla="*/ 4224981 h 5144399"/>
                <a:gd name="connsiteX9" fmla="*/ 1476617 w 5132824"/>
                <a:gd name="connsiteY9" fmla="*/ 4403764 h 5144399"/>
                <a:gd name="connsiteX10" fmla="*/ 0 w 5132824"/>
                <a:gd name="connsiteY10" fmla="*/ 2958045 h 5144399"/>
                <a:gd name="connsiteX11" fmla="*/ 4116478 w 5132824"/>
                <a:gd name="connsiteY11" fmla="*/ 2061035 h 5144399"/>
                <a:gd name="connsiteX12" fmla="*/ 5132824 w 5132824"/>
                <a:gd name="connsiteY12" fmla="*/ 2569899 h 5144399"/>
                <a:gd name="connsiteX13" fmla="*/ 4804444 w 5132824"/>
                <a:gd name="connsiteY13" fmla="*/ 2734606 h 5144399"/>
                <a:gd name="connsiteX14" fmla="*/ 0 w 5132824"/>
                <a:gd name="connsiteY14" fmla="*/ 1464763 h 5144399"/>
                <a:gd name="connsiteX15" fmla="*/ 2496999 w 5132824"/>
                <a:gd name="connsiteY15" fmla="*/ 3891965 h 5144399"/>
                <a:gd name="connsiteX16" fmla="*/ 2142183 w 5132824"/>
                <a:gd name="connsiteY16" fmla="*/ 4069932 h 5144399"/>
                <a:gd name="connsiteX17" fmla="*/ 0 w 5132824"/>
                <a:gd name="connsiteY17" fmla="*/ 1972575 h 5144399"/>
                <a:gd name="connsiteX18" fmla="*/ 2056530 w 5132824"/>
                <a:gd name="connsiteY18" fmla="*/ 1029662 h 5144399"/>
                <a:gd name="connsiteX19" fmla="*/ 3119486 w 5132824"/>
                <a:gd name="connsiteY19" fmla="*/ 1561862 h 5144399"/>
                <a:gd name="connsiteX20" fmla="*/ 4488817 w 5132824"/>
                <a:gd name="connsiteY20" fmla="*/ 2892917 h 5144399"/>
                <a:gd name="connsiteX21" fmla="*/ 4138879 w 5132824"/>
                <a:gd name="connsiteY21" fmla="*/ 3068437 h 5144399"/>
                <a:gd name="connsiteX22" fmla="*/ 0 w 5132824"/>
                <a:gd name="connsiteY22" fmla="*/ 486366 h 5144399"/>
                <a:gd name="connsiteX23" fmla="*/ 3160939 w 5132824"/>
                <a:gd name="connsiteY23" fmla="*/ 3558949 h 5144399"/>
                <a:gd name="connsiteX24" fmla="*/ 2807748 w 5132824"/>
                <a:gd name="connsiteY24" fmla="*/ 3736100 h 5144399"/>
                <a:gd name="connsiteX25" fmla="*/ 0 w 5132824"/>
                <a:gd name="connsiteY25" fmla="*/ 987105 h 5144399"/>
                <a:gd name="connsiteX26" fmla="*/ 0 w 5132824"/>
                <a:gd name="connsiteY26" fmla="*/ 0 h 5144399"/>
                <a:gd name="connsiteX27" fmla="*/ 1043834 w 5132824"/>
                <a:gd name="connsiteY27" fmla="*/ 522626 h 5144399"/>
                <a:gd name="connsiteX28" fmla="*/ 3824878 w 5132824"/>
                <a:gd name="connsiteY28" fmla="*/ 3225933 h 5144399"/>
                <a:gd name="connsiteX29" fmla="*/ 3473314 w 5132824"/>
                <a:gd name="connsiteY29" fmla="*/ 3402269 h 5144399"/>
                <a:gd name="connsiteX30" fmla="*/ 0 w 5132824"/>
                <a:gd name="connsiteY30" fmla="*/ 1635 h 514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32824" h="5144399">
                  <a:moveTo>
                    <a:pt x="0" y="4399953"/>
                  </a:moveTo>
                  <a:lnTo>
                    <a:pt x="505180" y="4891013"/>
                  </a:lnTo>
                  <a:lnTo>
                    <a:pt x="0" y="5144399"/>
                  </a:lnTo>
                  <a:close/>
                  <a:moveTo>
                    <a:pt x="0" y="3421556"/>
                  </a:moveTo>
                  <a:lnTo>
                    <a:pt x="1169120" y="4557997"/>
                  </a:lnTo>
                  <a:lnTo>
                    <a:pt x="811051" y="4737595"/>
                  </a:lnTo>
                  <a:lnTo>
                    <a:pt x="0" y="3943515"/>
                  </a:lnTo>
                  <a:close/>
                  <a:moveTo>
                    <a:pt x="0" y="2443159"/>
                  </a:moveTo>
                  <a:lnTo>
                    <a:pt x="1833059" y="4224981"/>
                  </a:lnTo>
                  <a:lnTo>
                    <a:pt x="1476617" y="4403764"/>
                  </a:lnTo>
                  <a:lnTo>
                    <a:pt x="0" y="2958045"/>
                  </a:lnTo>
                  <a:close/>
                  <a:moveTo>
                    <a:pt x="4116478" y="2061035"/>
                  </a:moveTo>
                  <a:lnTo>
                    <a:pt x="5132824" y="2569899"/>
                  </a:lnTo>
                  <a:lnTo>
                    <a:pt x="4804444" y="2734606"/>
                  </a:lnTo>
                  <a:close/>
                  <a:moveTo>
                    <a:pt x="0" y="1464763"/>
                  </a:moveTo>
                  <a:lnTo>
                    <a:pt x="2496999" y="3891965"/>
                  </a:lnTo>
                  <a:lnTo>
                    <a:pt x="2142183" y="4069932"/>
                  </a:lnTo>
                  <a:lnTo>
                    <a:pt x="0" y="1972575"/>
                  </a:lnTo>
                  <a:close/>
                  <a:moveTo>
                    <a:pt x="2056530" y="1029662"/>
                  </a:moveTo>
                  <a:lnTo>
                    <a:pt x="3119486" y="1561862"/>
                  </a:lnTo>
                  <a:lnTo>
                    <a:pt x="4488817" y="2892917"/>
                  </a:lnTo>
                  <a:lnTo>
                    <a:pt x="4138879" y="3068437"/>
                  </a:lnTo>
                  <a:close/>
                  <a:moveTo>
                    <a:pt x="0" y="486366"/>
                  </a:moveTo>
                  <a:lnTo>
                    <a:pt x="3160939" y="3558949"/>
                  </a:lnTo>
                  <a:lnTo>
                    <a:pt x="2807748" y="3736100"/>
                  </a:lnTo>
                  <a:lnTo>
                    <a:pt x="0" y="987105"/>
                  </a:lnTo>
                  <a:close/>
                  <a:moveTo>
                    <a:pt x="0" y="0"/>
                  </a:moveTo>
                  <a:lnTo>
                    <a:pt x="1043834" y="522626"/>
                  </a:lnTo>
                  <a:lnTo>
                    <a:pt x="3824878" y="3225933"/>
                  </a:lnTo>
                  <a:lnTo>
                    <a:pt x="3473314" y="3402269"/>
                  </a:lnTo>
                  <a:lnTo>
                    <a:pt x="0" y="1635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1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Подзаголовок (заполняется по необходимости)</a:t>
            </a:r>
          </a:p>
        </p:txBody>
      </p:sp>
      <p:grpSp>
        <p:nvGrpSpPr>
          <p:cNvPr id="89" name="Группа 88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90" name="Прямоугольник 89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91" name="Прямая соединительная линия 90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2" name="Группа 91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Прямоугольник 103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Прямоугольник 110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Прямоугольник 111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Прямоугольник 112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4295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0864017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938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>
            <a:spLocks noChangeAspect="1"/>
          </p:cNvSpPr>
          <p:nvPr userDrawn="1"/>
        </p:nvSpPr>
        <p:spPr bwMode="auto">
          <a:xfrm>
            <a:off x="7431300" y="3429900"/>
            <a:ext cx="1712700" cy="1713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40931" y="299295"/>
            <a:ext cx="6768592" cy="1456535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85000"/>
              </a:lnSpc>
              <a:defRPr lang="ru-RU" sz="40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47472"/>
            <a:ext cx="673290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048240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543929" y="434124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3429900"/>
            <a:ext cx="7430397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Рисунок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430400" y="0"/>
            <a:ext cx="1713600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" name="Рисунок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430401" y="1714950"/>
            <a:ext cx="1713599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Подзаголовок (заполняется по необходимости)</a:t>
            </a:r>
          </a:p>
        </p:txBody>
      </p:sp>
      <p:grpSp>
        <p:nvGrpSpPr>
          <p:cNvPr id="85" name="Группа 84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6" name="Прямоугольник 85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7" name="Прямая соединительная линия 86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8" name="Группа 87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3906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70555343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31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>
            <a:spLocks noChangeAspect="1"/>
          </p:cNvSpPr>
          <p:nvPr userDrawn="1"/>
        </p:nvSpPr>
        <p:spPr bwMode="auto">
          <a:xfrm>
            <a:off x="7426800" y="3425398"/>
            <a:ext cx="1717200" cy="17181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283237"/>
            <a:ext cx="6768592" cy="1456535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85000"/>
              </a:lnSpc>
              <a:defRPr lang="ru-RU" sz="40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47472"/>
            <a:ext cx="673290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048240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543929" y="434124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3425398"/>
            <a:ext cx="7430397" cy="171810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58" name="Прямоугольник 57"/>
          <p:cNvSpPr>
            <a:spLocks noChangeAspect="1"/>
          </p:cNvSpPr>
          <p:nvPr userDrawn="1"/>
        </p:nvSpPr>
        <p:spPr bwMode="auto">
          <a:xfrm>
            <a:off x="7426800" y="1712699"/>
            <a:ext cx="1717200" cy="1718102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0" name="Группа 59"/>
          <p:cNvGrpSpPr>
            <a:grpSpLocks noChangeAspect="1"/>
          </p:cNvGrpSpPr>
          <p:nvPr userDrawn="1"/>
        </p:nvGrpSpPr>
        <p:grpSpPr>
          <a:xfrm>
            <a:off x="7427701" y="0"/>
            <a:ext cx="1716299" cy="1717200"/>
            <a:chOff x="6573600" y="0"/>
            <a:chExt cx="2570400" cy="2571750"/>
          </a:xfrm>
        </p:grpSpPr>
        <p:sp>
          <p:nvSpPr>
            <p:cNvPr id="61" name="Прямоугольник 60"/>
            <p:cNvSpPr/>
            <p:nvPr userDrawn="1"/>
          </p:nvSpPr>
          <p:spPr bwMode="auto">
            <a:xfrm>
              <a:off x="6573600" y="0"/>
              <a:ext cx="2570400" cy="25717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Полилиния 61"/>
            <p:cNvSpPr>
              <a:spLocks/>
            </p:cNvSpPr>
            <p:nvPr userDrawn="1"/>
          </p:nvSpPr>
          <p:spPr bwMode="auto">
            <a:xfrm>
              <a:off x="6573600" y="0"/>
              <a:ext cx="2570400" cy="2570400"/>
            </a:xfrm>
            <a:custGeom>
              <a:avLst/>
              <a:gdLst>
                <a:gd name="connsiteX0" fmla="*/ 0 w 5132824"/>
                <a:gd name="connsiteY0" fmla="*/ 4399953 h 5144399"/>
                <a:gd name="connsiteX1" fmla="*/ 505180 w 5132824"/>
                <a:gd name="connsiteY1" fmla="*/ 4891013 h 5144399"/>
                <a:gd name="connsiteX2" fmla="*/ 0 w 5132824"/>
                <a:gd name="connsiteY2" fmla="*/ 5144399 h 5144399"/>
                <a:gd name="connsiteX3" fmla="*/ 0 w 5132824"/>
                <a:gd name="connsiteY3" fmla="*/ 3421556 h 5144399"/>
                <a:gd name="connsiteX4" fmla="*/ 1169120 w 5132824"/>
                <a:gd name="connsiteY4" fmla="*/ 4557997 h 5144399"/>
                <a:gd name="connsiteX5" fmla="*/ 811051 w 5132824"/>
                <a:gd name="connsiteY5" fmla="*/ 4737595 h 5144399"/>
                <a:gd name="connsiteX6" fmla="*/ 0 w 5132824"/>
                <a:gd name="connsiteY6" fmla="*/ 3943515 h 5144399"/>
                <a:gd name="connsiteX7" fmla="*/ 0 w 5132824"/>
                <a:gd name="connsiteY7" fmla="*/ 2443159 h 5144399"/>
                <a:gd name="connsiteX8" fmla="*/ 1833059 w 5132824"/>
                <a:gd name="connsiteY8" fmla="*/ 4224981 h 5144399"/>
                <a:gd name="connsiteX9" fmla="*/ 1476617 w 5132824"/>
                <a:gd name="connsiteY9" fmla="*/ 4403764 h 5144399"/>
                <a:gd name="connsiteX10" fmla="*/ 0 w 5132824"/>
                <a:gd name="connsiteY10" fmla="*/ 2958045 h 5144399"/>
                <a:gd name="connsiteX11" fmla="*/ 4116478 w 5132824"/>
                <a:gd name="connsiteY11" fmla="*/ 2061035 h 5144399"/>
                <a:gd name="connsiteX12" fmla="*/ 5132824 w 5132824"/>
                <a:gd name="connsiteY12" fmla="*/ 2569899 h 5144399"/>
                <a:gd name="connsiteX13" fmla="*/ 4804444 w 5132824"/>
                <a:gd name="connsiteY13" fmla="*/ 2734606 h 5144399"/>
                <a:gd name="connsiteX14" fmla="*/ 0 w 5132824"/>
                <a:gd name="connsiteY14" fmla="*/ 1464763 h 5144399"/>
                <a:gd name="connsiteX15" fmla="*/ 2496999 w 5132824"/>
                <a:gd name="connsiteY15" fmla="*/ 3891965 h 5144399"/>
                <a:gd name="connsiteX16" fmla="*/ 2142183 w 5132824"/>
                <a:gd name="connsiteY16" fmla="*/ 4069932 h 5144399"/>
                <a:gd name="connsiteX17" fmla="*/ 0 w 5132824"/>
                <a:gd name="connsiteY17" fmla="*/ 1972575 h 5144399"/>
                <a:gd name="connsiteX18" fmla="*/ 2056530 w 5132824"/>
                <a:gd name="connsiteY18" fmla="*/ 1029662 h 5144399"/>
                <a:gd name="connsiteX19" fmla="*/ 3119486 w 5132824"/>
                <a:gd name="connsiteY19" fmla="*/ 1561862 h 5144399"/>
                <a:gd name="connsiteX20" fmla="*/ 4488817 w 5132824"/>
                <a:gd name="connsiteY20" fmla="*/ 2892917 h 5144399"/>
                <a:gd name="connsiteX21" fmla="*/ 4138879 w 5132824"/>
                <a:gd name="connsiteY21" fmla="*/ 3068437 h 5144399"/>
                <a:gd name="connsiteX22" fmla="*/ 0 w 5132824"/>
                <a:gd name="connsiteY22" fmla="*/ 486366 h 5144399"/>
                <a:gd name="connsiteX23" fmla="*/ 3160939 w 5132824"/>
                <a:gd name="connsiteY23" fmla="*/ 3558949 h 5144399"/>
                <a:gd name="connsiteX24" fmla="*/ 2807748 w 5132824"/>
                <a:gd name="connsiteY24" fmla="*/ 3736100 h 5144399"/>
                <a:gd name="connsiteX25" fmla="*/ 0 w 5132824"/>
                <a:gd name="connsiteY25" fmla="*/ 987105 h 5144399"/>
                <a:gd name="connsiteX26" fmla="*/ 0 w 5132824"/>
                <a:gd name="connsiteY26" fmla="*/ 0 h 5144399"/>
                <a:gd name="connsiteX27" fmla="*/ 1043834 w 5132824"/>
                <a:gd name="connsiteY27" fmla="*/ 522626 h 5144399"/>
                <a:gd name="connsiteX28" fmla="*/ 3824878 w 5132824"/>
                <a:gd name="connsiteY28" fmla="*/ 3225933 h 5144399"/>
                <a:gd name="connsiteX29" fmla="*/ 3473314 w 5132824"/>
                <a:gd name="connsiteY29" fmla="*/ 3402269 h 5144399"/>
                <a:gd name="connsiteX30" fmla="*/ 0 w 5132824"/>
                <a:gd name="connsiteY30" fmla="*/ 1635 h 514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32824" h="5144399">
                  <a:moveTo>
                    <a:pt x="0" y="4399953"/>
                  </a:moveTo>
                  <a:lnTo>
                    <a:pt x="505180" y="4891013"/>
                  </a:lnTo>
                  <a:lnTo>
                    <a:pt x="0" y="5144399"/>
                  </a:lnTo>
                  <a:close/>
                  <a:moveTo>
                    <a:pt x="0" y="3421556"/>
                  </a:moveTo>
                  <a:lnTo>
                    <a:pt x="1169120" y="4557997"/>
                  </a:lnTo>
                  <a:lnTo>
                    <a:pt x="811051" y="4737595"/>
                  </a:lnTo>
                  <a:lnTo>
                    <a:pt x="0" y="3943515"/>
                  </a:lnTo>
                  <a:close/>
                  <a:moveTo>
                    <a:pt x="0" y="2443159"/>
                  </a:moveTo>
                  <a:lnTo>
                    <a:pt x="1833059" y="4224981"/>
                  </a:lnTo>
                  <a:lnTo>
                    <a:pt x="1476617" y="4403764"/>
                  </a:lnTo>
                  <a:lnTo>
                    <a:pt x="0" y="2958045"/>
                  </a:lnTo>
                  <a:close/>
                  <a:moveTo>
                    <a:pt x="4116478" y="2061035"/>
                  </a:moveTo>
                  <a:lnTo>
                    <a:pt x="5132824" y="2569899"/>
                  </a:lnTo>
                  <a:lnTo>
                    <a:pt x="4804444" y="2734606"/>
                  </a:lnTo>
                  <a:close/>
                  <a:moveTo>
                    <a:pt x="0" y="1464763"/>
                  </a:moveTo>
                  <a:lnTo>
                    <a:pt x="2496999" y="3891965"/>
                  </a:lnTo>
                  <a:lnTo>
                    <a:pt x="2142183" y="4069932"/>
                  </a:lnTo>
                  <a:lnTo>
                    <a:pt x="0" y="1972575"/>
                  </a:lnTo>
                  <a:close/>
                  <a:moveTo>
                    <a:pt x="2056530" y="1029662"/>
                  </a:moveTo>
                  <a:lnTo>
                    <a:pt x="3119486" y="1561862"/>
                  </a:lnTo>
                  <a:lnTo>
                    <a:pt x="4488817" y="2892917"/>
                  </a:lnTo>
                  <a:lnTo>
                    <a:pt x="4138879" y="3068437"/>
                  </a:lnTo>
                  <a:close/>
                  <a:moveTo>
                    <a:pt x="0" y="486366"/>
                  </a:moveTo>
                  <a:lnTo>
                    <a:pt x="3160939" y="3558949"/>
                  </a:lnTo>
                  <a:lnTo>
                    <a:pt x="2807748" y="3736100"/>
                  </a:lnTo>
                  <a:lnTo>
                    <a:pt x="0" y="987105"/>
                  </a:lnTo>
                  <a:close/>
                  <a:moveTo>
                    <a:pt x="0" y="0"/>
                  </a:moveTo>
                  <a:lnTo>
                    <a:pt x="1043834" y="522626"/>
                  </a:lnTo>
                  <a:lnTo>
                    <a:pt x="3824878" y="3225933"/>
                  </a:lnTo>
                  <a:lnTo>
                    <a:pt x="3473314" y="3402269"/>
                  </a:lnTo>
                  <a:lnTo>
                    <a:pt x="0" y="1635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Подзаголовок (заполняется по необходимости)</a:t>
            </a:r>
          </a:p>
        </p:txBody>
      </p:sp>
      <p:grpSp>
        <p:nvGrpSpPr>
          <p:cNvPr id="89" name="Группа 88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90" name="Прямоугольник 89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91" name="Прямая соединительная линия 90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2" name="Группа 91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Прямоугольник 103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Прямоугольник 110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Прямоугольник 111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Прямоугольник 112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731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1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59118079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56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>
            <a:spLocks noChangeAspect="1"/>
          </p:cNvSpPr>
          <p:nvPr userDrawn="1"/>
        </p:nvSpPr>
        <p:spPr bwMode="auto">
          <a:xfrm>
            <a:off x="7431300" y="3429900"/>
            <a:ext cx="1712700" cy="17136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280986"/>
            <a:ext cx="6768592" cy="1456535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85000"/>
              </a:lnSpc>
              <a:defRPr lang="ru-RU" sz="40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42780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47472"/>
            <a:ext cx="673290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048240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543929" y="434124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3429900"/>
            <a:ext cx="7430397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Рисунок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430400" y="0"/>
            <a:ext cx="1713600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" name="Рисунок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430401" y="1714950"/>
            <a:ext cx="1713599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Подзаголовок (заполняется по необходимости)</a:t>
            </a:r>
          </a:p>
        </p:txBody>
      </p:sp>
      <p:grpSp>
        <p:nvGrpSpPr>
          <p:cNvPr id="85" name="Группа 84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6" name="Прямоугольник 85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7" name="Прямая соединительная линия 86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8" name="Группа 87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2431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3690388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217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Полилиния 28"/>
          <p:cNvSpPr>
            <a:spLocks noChangeAspect="1"/>
          </p:cNvSpPr>
          <p:nvPr userDrawn="1"/>
        </p:nvSpPr>
        <p:spPr bwMode="auto">
          <a:xfrm>
            <a:off x="3999600" y="0"/>
            <a:ext cx="5144400" cy="5144400"/>
          </a:xfrm>
          <a:custGeom>
            <a:avLst/>
            <a:gdLst>
              <a:gd name="connsiteX0" fmla="*/ 0 w 5132824"/>
              <a:gd name="connsiteY0" fmla="*/ 4399953 h 5144399"/>
              <a:gd name="connsiteX1" fmla="*/ 505180 w 5132824"/>
              <a:gd name="connsiteY1" fmla="*/ 4891013 h 5144399"/>
              <a:gd name="connsiteX2" fmla="*/ 0 w 5132824"/>
              <a:gd name="connsiteY2" fmla="*/ 5144399 h 5144399"/>
              <a:gd name="connsiteX3" fmla="*/ 0 w 5132824"/>
              <a:gd name="connsiteY3" fmla="*/ 3421556 h 5144399"/>
              <a:gd name="connsiteX4" fmla="*/ 1169120 w 5132824"/>
              <a:gd name="connsiteY4" fmla="*/ 4557997 h 5144399"/>
              <a:gd name="connsiteX5" fmla="*/ 811051 w 5132824"/>
              <a:gd name="connsiteY5" fmla="*/ 4737595 h 5144399"/>
              <a:gd name="connsiteX6" fmla="*/ 0 w 5132824"/>
              <a:gd name="connsiteY6" fmla="*/ 3943515 h 5144399"/>
              <a:gd name="connsiteX7" fmla="*/ 0 w 5132824"/>
              <a:gd name="connsiteY7" fmla="*/ 2443159 h 5144399"/>
              <a:gd name="connsiteX8" fmla="*/ 1833059 w 5132824"/>
              <a:gd name="connsiteY8" fmla="*/ 4224981 h 5144399"/>
              <a:gd name="connsiteX9" fmla="*/ 1476617 w 5132824"/>
              <a:gd name="connsiteY9" fmla="*/ 4403764 h 5144399"/>
              <a:gd name="connsiteX10" fmla="*/ 0 w 5132824"/>
              <a:gd name="connsiteY10" fmla="*/ 2958045 h 5144399"/>
              <a:gd name="connsiteX11" fmla="*/ 4116478 w 5132824"/>
              <a:gd name="connsiteY11" fmla="*/ 2061035 h 5144399"/>
              <a:gd name="connsiteX12" fmla="*/ 5132824 w 5132824"/>
              <a:gd name="connsiteY12" fmla="*/ 2569899 h 5144399"/>
              <a:gd name="connsiteX13" fmla="*/ 4804444 w 5132824"/>
              <a:gd name="connsiteY13" fmla="*/ 2734606 h 5144399"/>
              <a:gd name="connsiteX14" fmla="*/ 0 w 5132824"/>
              <a:gd name="connsiteY14" fmla="*/ 1464763 h 5144399"/>
              <a:gd name="connsiteX15" fmla="*/ 2496999 w 5132824"/>
              <a:gd name="connsiteY15" fmla="*/ 3891965 h 5144399"/>
              <a:gd name="connsiteX16" fmla="*/ 2142183 w 5132824"/>
              <a:gd name="connsiteY16" fmla="*/ 4069932 h 5144399"/>
              <a:gd name="connsiteX17" fmla="*/ 0 w 5132824"/>
              <a:gd name="connsiteY17" fmla="*/ 1972575 h 5144399"/>
              <a:gd name="connsiteX18" fmla="*/ 2056530 w 5132824"/>
              <a:gd name="connsiteY18" fmla="*/ 1029662 h 5144399"/>
              <a:gd name="connsiteX19" fmla="*/ 3119486 w 5132824"/>
              <a:gd name="connsiteY19" fmla="*/ 1561862 h 5144399"/>
              <a:gd name="connsiteX20" fmla="*/ 4488817 w 5132824"/>
              <a:gd name="connsiteY20" fmla="*/ 2892917 h 5144399"/>
              <a:gd name="connsiteX21" fmla="*/ 4138879 w 5132824"/>
              <a:gd name="connsiteY21" fmla="*/ 3068437 h 5144399"/>
              <a:gd name="connsiteX22" fmla="*/ 0 w 5132824"/>
              <a:gd name="connsiteY22" fmla="*/ 486366 h 5144399"/>
              <a:gd name="connsiteX23" fmla="*/ 3160939 w 5132824"/>
              <a:gd name="connsiteY23" fmla="*/ 3558949 h 5144399"/>
              <a:gd name="connsiteX24" fmla="*/ 2807748 w 5132824"/>
              <a:gd name="connsiteY24" fmla="*/ 3736100 h 5144399"/>
              <a:gd name="connsiteX25" fmla="*/ 0 w 5132824"/>
              <a:gd name="connsiteY25" fmla="*/ 987105 h 5144399"/>
              <a:gd name="connsiteX26" fmla="*/ 0 w 5132824"/>
              <a:gd name="connsiteY26" fmla="*/ 0 h 5144399"/>
              <a:gd name="connsiteX27" fmla="*/ 1043834 w 5132824"/>
              <a:gd name="connsiteY27" fmla="*/ 522626 h 5144399"/>
              <a:gd name="connsiteX28" fmla="*/ 3824878 w 5132824"/>
              <a:gd name="connsiteY28" fmla="*/ 3225933 h 5144399"/>
              <a:gd name="connsiteX29" fmla="*/ 3473314 w 5132824"/>
              <a:gd name="connsiteY29" fmla="*/ 3402269 h 5144399"/>
              <a:gd name="connsiteX30" fmla="*/ 0 w 5132824"/>
              <a:gd name="connsiteY30" fmla="*/ 1635 h 51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32824" h="5144399">
                <a:moveTo>
                  <a:pt x="0" y="4399953"/>
                </a:moveTo>
                <a:lnTo>
                  <a:pt x="505180" y="4891013"/>
                </a:lnTo>
                <a:lnTo>
                  <a:pt x="0" y="5144399"/>
                </a:lnTo>
                <a:close/>
                <a:moveTo>
                  <a:pt x="0" y="3421556"/>
                </a:moveTo>
                <a:lnTo>
                  <a:pt x="1169120" y="4557997"/>
                </a:lnTo>
                <a:lnTo>
                  <a:pt x="811051" y="4737595"/>
                </a:lnTo>
                <a:lnTo>
                  <a:pt x="0" y="3943515"/>
                </a:lnTo>
                <a:close/>
                <a:moveTo>
                  <a:pt x="0" y="2443159"/>
                </a:moveTo>
                <a:lnTo>
                  <a:pt x="1833059" y="4224981"/>
                </a:lnTo>
                <a:lnTo>
                  <a:pt x="1476617" y="4403764"/>
                </a:lnTo>
                <a:lnTo>
                  <a:pt x="0" y="2958045"/>
                </a:lnTo>
                <a:close/>
                <a:moveTo>
                  <a:pt x="4116478" y="2061035"/>
                </a:moveTo>
                <a:lnTo>
                  <a:pt x="5132824" y="2569899"/>
                </a:lnTo>
                <a:lnTo>
                  <a:pt x="4804444" y="2734606"/>
                </a:lnTo>
                <a:close/>
                <a:moveTo>
                  <a:pt x="0" y="1464763"/>
                </a:moveTo>
                <a:lnTo>
                  <a:pt x="2496999" y="3891965"/>
                </a:lnTo>
                <a:lnTo>
                  <a:pt x="2142183" y="4069932"/>
                </a:lnTo>
                <a:lnTo>
                  <a:pt x="0" y="1972575"/>
                </a:lnTo>
                <a:close/>
                <a:moveTo>
                  <a:pt x="2056530" y="1029662"/>
                </a:moveTo>
                <a:lnTo>
                  <a:pt x="3119486" y="1561862"/>
                </a:lnTo>
                <a:lnTo>
                  <a:pt x="4488817" y="2892917"/>
                </a:lnTo>
                <a:lnTo>
                  <a:pt x="4138879" y="3068437"/>
                </a:lnTo>
                <a:close/>
                <a:moveTo>
                  <a:pt x="0" y="486366"/>
                </a:moveTo>
                <a:lnTo>
                  <a:pt x="3160939" y="3558949"/>
                </a:lnTo>
                <a:lnTo>
                  <a:pt x="2807748" y="3736100"/>
                </a:lnTo>
                <a:lnTo>
                  <a:pt x="0" y="987105"/>
                </a:lnTo>
                <a:close/>
                <a:moveTo>
                  <a:pt x="0" y="0"/>
                </a:moveTo>
                <a:lnTo>
                  <a:pt x="1043834" y="522626"/>
                </a:lnTo>
                <a:lnTo>
                  <a:pt x="3824878" y="3225933"/>
                </a:lnTo>
                <a:lnTo>
                  <a:pt x="3473314" y="3402269"/>
                </a:lnTo>
                <a:lnTo>
                  <a:pt x="0" y="1635"/>
                </a:lnTo>
                <a:close/>
              </a:path>
            </a:pathLst>
          </a:cu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7" y="294289"/>
            <a:ext cx="8462137" cy="2068893"/>
          </a:xfrm>
          <a:effectLst/>
        </p:spPr>
        <p:txBody>
          <a:bodyPr vert="horz" lIns="0" tIns="0" rIns="0" bIns="72000">
            <a:normAutofit/>
          </a:bodyPr>
          <a:lstStyle>
            <a:lvl1pPr>
              <a:lnSpc>
                <a:spcPct val="85000"/>
              </a:lnSpc>
              <a:defRPr lang="ru-RU" sz="5400" b="0" i="0" u="none" cap="none" spc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3194631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6" y="4623050"/>
            <a:ext cx="5269908" cy="3439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682200"/>
            <a:ext cx="1104679" cy="208800"/>
          </a:xfrm>
          <a:prstGeom prst="rect">
            <a:avLst/>
          </a:prstGeom>
        </p:spPr>
      </p:pic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2536019"/>
            <a:ext cx="8426449" cy="48577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 smtClean="0"/>
              <a:t>Подзаголовок (заполняется по необходимости)</a:t>
            </a:r>
          </a:p>
        </p:txBody>
      </p:sp>
      <p:grpSp>
        <p:nvGrpSpPr>
          <p:cNvPr id="84" name="Группа 83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5" name="Прямоугольник 84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6" name="Прямая соединительная линия 85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7" name="Группа 86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8" name="Прямоугольник 87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6145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13632127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81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286255"/>
            <a:ext cx="6768592" cy="1444483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85000"/>
              </a:lnSpc>
              <a:defRPr lang="ru-RU" sz="40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24886"/>
            <a:ext cx="6732905" cy="600362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38475"/>
            <a:ext cx="8592719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 smtClean="0"/>
              <a:t>Название мероприятия</a:t>
            </a:r>
            <a:br>
              <a:rPr lang="ru-RU" dirty="0" smtClean="0"/>
            </a:br>
            <a:r>
              <a:rPr lang="ru-RU" dirty="0" smtClean="0"/>
              <a:t>Дата проведения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356136"/>
            <a:ext cx="1104679" cy="208800"/>
          </a:xfrm>
          <a:prstGeom prst="rect">
            <a:avLst/>
          </a:prstGeom>
        </p:spPr>
      </p:pic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5151600" y="3429900"/>
            <a:ext cx="3992400" cy="1717201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Рисунок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717198" y="3429900"/>
            <a:ext cx="1717201" cy="1717201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" name="Рисунок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-1" y="3429900"/>
            <a:ext cx="1717200" cy="1717201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434398" y="3429900"/>
            <a:ext cx="1717202" cy="1717201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6" name="TextBox 55"/>
          <p:cNvSpPr txBox="1"/>
          <p:nvPr userDrawn="1"/>
        </p:nvSpPr>
        <p:spPr>
          <a:xfrm>
            <a:off x="7543929" y="633102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accent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accent1"/>
                </a:solidFill>
              </a:rPr>
              <a:t> для роста</a:t>
            </a:r>
            <a:endParaRPr lang="ru-RU" sz="1100" dirty="0">
              <a:solidFill>
                <a:schemeClr val="accent1"/>
              </a:solidFill>
            </a:endParaRPr>
          </a:p>
        </p:txBody>
      </p:sp>
      <p:sp>
        <p:nvSpPr>
          <p:cNvPr id="57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Подзаголовок (заполняется по необходимости)</a:t>
            </a:r>
          </a:p>
        </p:txBody>
      </p:sp>
      <p:grpSp>
        <p:nvGrpSpPr>
          <p:cNvPr id="85" name="Группа 84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6" name="Прямоугольник 85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7" name="Прямая соединительная линия 86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8" name="Группа 87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7298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5624474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460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288506"/>
            <a:ext cx="6768592" cy="1444483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85000"/>
              </a:lnSpc>
              <a:defRPr lang="ru-RU" sz="40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324886"/>
            <a:ext cx="6732905" cy="600362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38475"/>
            <a:ext cx="8592719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 smtClean="0"/>
              <a:t>Название мероприятия</a:t>
            </a:r>
            <a:br>
              <a:rPr lang="ru-RU" dirty="0" smtClean="0"/>
            </a:br>
            <a:r>
              <a:rPr lang="ru-RU" dirty="0" smtClean="0"/>
              <a:t>Дата проведения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356136"/>
            <a:ext cx="1104679" cy="208800"/>
          </a:xfrm>
          <a:prstGeom prst="rect">
            <a:avLst/>
          </a:prstGeom>
        </p:spPr>
      </p:pic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5151600" y="3429900"/>
            <a:ext cx="3992400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56" name="TextBox 55"/>
          <p:cNvSpPr txBox="1"/>
          <p:nvPr userDrawn="1"/>
        </p:nvSpPr>
        <p:spPr>
          <a:xfrm>
            <a:off x="7543929" y="633102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accent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accent1"/>
                </a:solidFill>
              </a:rPr>
              <a:t> для роста</a:t>
            </a:r>
            <a:endParaRPr lang="ru-RU" sz="1100" dirty="0">
              <a:solidFill>
                <a:schemeClr val="accent1"/>
              </a:solidFill>
            </a:endParaRPr>
          </a:p>
        </p:txBody>
      </p:sp>
      <p:grpSp>
        <p:nvGrpSpPr>
          <p:cNvPr id="11" name="Группа 10"/>
          <p:cNvGrpSpPr>
            <a:grpSpLocks noChangeAspect="1"/>
          </p:cNvGrpSpPr>
          <p:nvPr userDrawn="1"/>
        </p:nvGrpSpPr>
        <p:grpSpPr>
          <a:xfrm>
            <a:off x="3434400" y="3425398"/>
            <a:ext cx="1717200" cy="1718102"/>
            <a:chOff x="3425397" y="3425398"/>
            <a:chExt cx="1717200" cy="1718102"/>
          </a:xfrm>
        </p:grpSpPr>
        <p:sp>
          <p:nvSpPr>
            <p:cNvPr id="58" name="Прямоугольник 57"/>
            <p:cNvSpPr>
              <a:spLocks noChangeAspect="1"/>
            </p:cNvSpPr>
            <p:nvPr userDrawn="1"/>
          </p:nvSpPr>
          <p:spPr bwMode="auto">
            <a:xfrm>
              <a:off x="3425397" y="3425398"/>
              <a:ext cx="1717200" cy="1718102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Кольцо 7"/>
            <p:cNvSpPr/>
            <p:nvPr userDrawn="1"/>
          </p:nvSpPr>
          <p:spPr bwMode="auto">
            <a:xfrm>
              <a:off x="3558296" y="3558748"/>
              <a:ext cx="1451402" cy="1451402"/>
            </a:xfrm>
            <a:prstGeom prst="donut">
              <a:avLst>
                <a:gd name="adj" fmla="val 14683"/>
              </a:avLst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Кольцо 58"/>
            <p:cNvSpPr/>
            <p:nvPr userDrawn="1"/>
          </p:nvSpPr>
          <p:spPr bwMode="auto">
            <a:xfrm>
              <a:off x="3763584" y="3764036"/>
              <a:ext cx="1040826" cy="1040826"/>
            </a:xfrm>
            <a:prstGeom prst="donut">
              <a:avLst>
                <a:gd name="adj" fmla="val 23358"/>
              </a:avLst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Овал 8"/>
            <p:cNvSpPr/>
            <p:nvPr userDrawn="1"/>
          </p:nvSpPr>
          <p:spPr bwMode="auto">
            <a:xfrm>
              <a:off x="3998351" y="3998803"/>
              <a:ext cx="571292" cy="57129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" name="Группа 1"/>
          <p:cNvGrpSpPr/>
          <p:nvPr userDrawn="1"/>
        </p:nvGrpSpPr>
        <p:grpSpPr>
          <a:xfrm>
            <a:off x="1717200" y="3425398"/>
            <a:ext cx="1717200" cy="1718102"/>
            <a:chOff x="7431300" y="1712699"/>
            <a:chExt cx="1717200" cy="1718102"/>
          </a:xfrm>
        </p:grpSpPr>
        <p:sp>
          <p:nvSpPr>
            <p:cNvPr id="60" name="Прямоугольник 57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0 w 1712700"/>
                <a:gd name="connsiteY2" fmla="*/ 1713600 h 1713600"/>
                <a:gd name="connsiteX3" fmla="*/ 0 w 1712700"/>
                <a:gd name="connsiteY3" fmla="*/ 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0"/>
                  </a:moveTo>
                  <a:lnTo>
                    <a:pt x="1712700" y="0"/>
                  </a:lnTo>
                  <a:lnTo>
                    <a:pt x="0" y="171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Прямоугольник 58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171360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1713600"/>
                  </a:moveTo>
                  <a:lnTo>
                    <a:pt x="1712700" y="0"/>
                  </a:lnTo>
                  <a:lnTo>
                    <a:pt x="1712700" y="1713600"/>
                  </a:lnTo>
                  <a:lnTo>
                    <a:pt x="0" y="171360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2" name="Группа 61"/>
          <p:cNvGrpSpPr/>
          <p:nvPr userDrawn="1"/>
        </p:nvGrpSpPr>
        <p:grpSpPr>
          <a:xfrm>
            <a:off x="0" y="3425398"/>
            <a:ext cx="1717200" cy="1718102"/>
            <a:chOff x="7431300" y="1712699"/>
            <a:chExt cx="1717200" cy="1718102"/>
          </a:xfrm>
        </p:grpSpPr>
        <p:sp>
          <p:nvSpPr>
            <p:cNvPr id="63" name="Прямоугольник 57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0 w 1712700"/>
                <a:gd name="connsiteY2" fmla="*/ 1713600 h 1713600"/>
                <a:gd name="connsiteX3" fmla="*/ 0 w 1712700"/>
                <a:gd name="connsiteY3" fmla="*/ 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0"/>
                  </a:moveTo>
                  <a:lnTo>
                    <a:pt x="1712700" y="0"/>
                  </a:lnTo>
                  <a:lnTo>
                    <a:pt x="0" y="171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Прямоугольник 58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171360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1713600"/>
                  </a:moveTo>
                  <a:lnTo>
                    <a:pt x="1712700" y="0"/>
                  </a:lnTo>
                  <a:lnTo>
                    <a:pt x="1712700" y="1713600"/>
                  </a:lnTo>
                  <a:lnTo>
                    <a:pt x="0" y="171360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7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755830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Подзаголовок (заполняется по необходимости)</a:t>
            </a:r>
          </a:p>
        </p:txBody>
      </p:sp>
      <p:grpSp>
        <p:nvGrpSpPr>
          <p:cNvPr id="92" name="Группа 91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93" name="Прямоугольник 92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94" name="Прямая соединительная линия 93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5" name="Группа 94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96" name="Прямоугольник 95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Прямоугольник 103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TextBox 111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Прямоугольник 112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Прямоугольник 113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5" name="Прямоугольник 114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6" name="Прямоугольник 115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2359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1510472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04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1954275"/>
            <a:ext cx="8462137" cy="1163488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85000"/>
              </a:lnSpc>
              <a:defRPr lang="ru-RU" sz="40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3863100"/>
            <a:ext cx="6732905" cy="600362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587505"/>
            <a:ext cx="673290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 smtClean="0"/>
              <a:t>Название мероприятия</a:t>
            </a:r>
            <a:br>
              <a:rPr lang="ru-RU" dirty="0" smtClean="0"/>
            </a:br>
            <a:r>
              <a:rPr lang="ru-RU" dirty="0" smtClean="0"/>
              <a:t>Дата проведения</a:t>
            </a: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5140796" y="0"/>
            <a:ext cx="4003203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Рисунок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713599" y="0"/>
            <a:ext cx="1713600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5" name="Рисунок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0" y="0"/>
            <a:ext cx="1713599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427197" y="0"/>
            <a:ext cx="1713601" cy="171360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 smtClean="0"/>
              <a:t>Пиктограмма</a:t>
            </a:r>
            <a:endParaRPr lang="ru-RU" dirty="0"/>
          </a:p>
        </p:txBody>
      </p:sp>
      <p:pic>
        <p:nvPicPr>
          <p:cNvPr id="57" name="Picture 29"/>
          <p:cNvPicPr>
            <a:picLocks noChangeAspect="1"/>
          </p:cNvPicPr>
          <p:nvPr userDrawn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287520"/>
            <a:ext cx="1104679" cy="208800"/>
          </a:xfrm>
          <a:prstGeom prst="rect">
            <a:avLst/>
          </a:prstGeom>
        </p:spPr>
      </p:pic>
      <p:sp>
        <p:nvSpPr>
          <p:cNvPr id="58" name="TextBox 57"/>
          <p:cNvSpPr txBox="1"/>
          <p:nvPr userDrawn="1"/>
        </p:nvSpPr>
        <p:spPr>
          <a:xfrm>
            <a:off x="7543929" y="458052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accent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accent1"/>
                </a:solidFill>
              </a:rPr>
              <a:t> для роста</a:t>
            </a:r>
            <a:endParaRPr lang="ru-RU" sz="1100" dirty="0">
              <a:solidFill>
                <a:schemeClr val="accent1"/>
              </a:solidFill>
            </a:endParaRPr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3260267"/>
            <a:ext cx="673290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Подзаголовок (заполняется по необходимости)</a:t>
            </a:r>
          </a:p>
        </p:txBody>
      </p:sp>
      <p:grpSp>
        <p:nvGrpSpPr>
          <p:cNvPr id="86" name="Группа 85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7" name="Прямоугольник 86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8" name="Прямая соединительная линия 87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9" name="Группа 88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Прямоугольник 103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6482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53470595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54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7" y="1949554"/>
            <a:ext cx="8462137" cy="1226513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85000"/>
              </a:lnSpc>
              <a:defRPr lang="ru-RU" sz="4000" b="0" i="0" u="none" cap="none" spc="0" baseline="0" dirty="0">
                <a:ln>
                  <a:noFill/>
                </a:ln>
                <a:solidFill>
                  <a:schemeClr val="tx2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3863100"/>
            <a:ext cx="6732905" cy="600362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587505"/>
            <a:ext cx="673290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 smtClean="0"/>
              <a:t>Название мероприятия</a:t>
            </a:r>
            <a:br>
              <a:rPr lang="ru-RU" dirty="0" smtClean="0"/>
            </a:br>
            <a:r>
              <a:rPr lang="ru-RU" dirty="0" smtClean="0"/>
              <a:t>Дата проведения</a:t>
            </a: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5140796" y="0"/>
            <a:ext cx="4003203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pic>
        <p:nvPicPr>
          <p:cNvPr id="57" name="Picture 29"/>
          <p:cNvPicPr>
            <a:picLocks noChangeAspect="1"/>
          </p:cNvPicPr>
          <p:nvPr userDrawn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287520"/>
            <a:ext cx="1104679" cy="208800"/>
          </a:xfrm>
          <a:prstGeom prst="rect">
            <a:avLst/>
          </a:prstGeom>
        </p:spPr>
      </p:pic>
      <p:sp>
        <p:nvSpPr>
          <p:cNvPr id="58" name="TextBox 57"/>
          <p:cNvSpPr txBox="1"/>
          <p:nvPr userDrawn="1"/>
        </p:nvSpPr>
        <p:spPr>
          <a:xfrm>
            <a:off x="7543929" y="458052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accent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accent1"/>
                </a:solidFill>
              </a:rPr>
              <a:t> для роста</a:t>
            </a:r>
            <a:endParaRPr lang="ru-RU" sz="1100" dirty="0">
              <a:solidFill>
                <a:schemeClr val="accent1"/>
              </a:solidFill>
            </a:endParaRPr>
          </a:p>
        </p:txBody>
      </p:sp>
      <p:grpSp>
        <p:nvGrpSpPr>
          <p:cNvPr id="56" name="Группа 55"/>
          <p:cNvGrpSpPr>
            <a:grpSpLocks noChangeAspect="1"/>
          </p:cNvGrpSpPr>
          <p:nvPr userDrawn="1"/>
        </p:nvGrpSpPr>
        <p:grpSpPr>
          <a:xfrm>
            <a:off x="3423594" y="0"/>
            <a:ext cx="1717200" cy="1718102"/>
            <a:chOff x="3425397" y="3425398"/>
            <a:chExt cx="1717200" cy="1718102"/>
          </a:xfrm>
        </p:grpSpPr>
        <p:sp>
          <p:nvSpPr>
            <p:cNvPr id="59" name="Прямоугольник 58"/>
            <p:cNvSpPr>
              <a:spLocks noChangeAspect="1"/>
            </p:cNvSpPr>
            <p:nvPr userDrawn="1"/>
          </p:nvSpPr>
          <p:spPr bwMode="auto">
            <a:xfrm>
              <a:off x="3425397" y="3425398"/>
              <a:ext cx="1717200" cy="1718102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Кольцо 59"/>
            <p:cNvSpPr/>
            <p:nvPr userDrawn="1"/>
          </p:nvSpPr>
          <p:spPr bwMode="auto">
            <a:xfrm>
              <a:off x="3558296" y="3558748"/>
              <a:ext cx="1451402" cy="1451402"/>
            </a:xfrm>
            <a:prstGeom prst="donut">
              <a:avLst>
                <a:gd name="adj" fmla="val 14683"/>
              </a:avLst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Кольцо 60"/>
            <p:cNvSpPr/>
            <p:nvPr userDrawn="1"/>
          </p:nvSpPr>
          <p:spPr bwMode="auto">
            <a:xfrm>
              <a:off x="3763584" y="3764036"/>
              <a:ext cx="1040826" cy="1040826"/>
            </a:xfrm>
            <a:prstGeom prst="donut">
              <a:avLst>
                <a:gd name="adj" fmla="val 23358"/>
              </a:avLst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Овал 61"/>
            <p:cNvSpPr/>
            <p:nvPr userDrawn="1"/>
          </p:nvSpPr>
          <p:spPr bwMode="auto">
            <a:xfrm>
              <a:off x="3998351" y="3998803"/>
              <a:ext cx="571292" cy="57129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3" name="Группа 62"/>
          <p:cNvGrpSpPr/>
          <p:nvPr userDrawn="1"/>
        </p:nvGrpSpPr>
        <p:grpSpPr>
          <a:xfrm>
            <a:off x="1717200" y="0"/>
            <a:ext cx="1717200" cy="1718102"/>
            <a:chOff x="7431300" y="1712699"/>
            <a:chExt cx="1717200" cy="1718102"/>
          </a:xfrm>
        </p:grpSpPr>
        <p:sp>
          <p:nvSpPr>
            <p:cNvPr id="64" name="Прямоугольник 57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0 w 1712700"/>
                <a:gd name="connsiteY2" fmla="*/ 1713600 h 1713600"/>
                <a:gd name="connsiteX3" fmla="*/ 0 w 1712700"/>
                <a:gd name="connsiteY3" fmla="*/ 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0"/>
                  </a:moveTo>
                  <a:lnTo>
                    <a:pt x="1712700" y="0"/>
                  </a:lnTo>
                  <a:lnTo>
                    <a:pt x="0" y="171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Прямоугольник 58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171360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1713600"/>
                  </a:moveTo>
                  <a:lnTo>
                    <a:pt x="1712700" y="0"/>
                  </a:lnTo>
                  <a:lnTo>
                    <a:pt x="1712700" y="1713600"/>
                  </a:lnTo>
                  <a:lnTo>
                    <a:pt x="0" y="171360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6" name="Группа 65"/>
          <p:cNvGrpSpPr/>
          <p:nvPr userDrawn="1"/>
        </p:nvGrpSpPr>
        <p:grpSpPr>
          <a:xfrm>
            <a:off x="0" y="0"/>
            <a:ext cx="1717200" cy="1718102"/>
            <a:chOff x="7431300" y="1712699"/>
            <a:chExt cx="1717200" cy="1718102"/>
          </a:xfrm>
        </p:grpSpPr>
        <p:sp>
          <p:nvSpPr>
            <p:cNvPr id="67" name="Прямоугольник 57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0 w 1712700"/>
                <a:gd name="connsiteY2" fmla="*/ 1713600 h 1713600"/>
                <a:gd name="connsiteX3" fmla="*/ 0 w 1712700"/>
                <a:gd name="connsiteY3" fmla="*/ 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0"/>
                  </a:moveTo>
                  <a:lnTo>
                    <a:pt x="1712700" y="0"/>
                  </a:lnTo>
                  <a:lnTo>
                    <a:pt x="0" y="171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8" name="Прямоугольник 58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171360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1713600"/>
                  </a:moveTo>
                  <a:lnTo>
                    <a:pt x="1712700" y="0"/>
                  </a:lnTo>
                  <a:lnTo>
                    <a:pt x="1712700" y="1713600"/>
                  </a:lnTo>
                  <a:lnTo>
                    <a:pt x="0" y="171360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9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260267"/>
            <a:ext cx="6732905" cy="485775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charset="2"/>
              <a:buNone/>
              <a:tabLst/>
              <a:defRPr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charset="2"/>
              <a:buNone/>
              <a:tabLst/>
              <a:defRPr/>
            </a:pPr>
            <a:r>
              <a:rPr lang="ru-RU" dirty="0" smtClean="0"/>
              <a:t>Подзаголовок (заполняется по необходимости)</a:t>
            </a:r>
          </a:p>
          <a:p>
            <a:pPr lvl="0"/>
            <a:endParaRPr lang="ru-RU" dirty="0" smtClean="0"/>
          </a:p>
        </p:txBody>
      </p:sp>
      <p:grpSp>
        <p:nvGrpSpPr>
          <p:cNvPr id="97" name="Группа 96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98" name="Прямоугольник 97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99" name="Прямая соединительная линия 98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00" name="Группа 99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101" name="Прямоугольник 100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104" name="Прямоугольник 103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Прямоугольник 110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" name="Прямоугольник 111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3" name="Прямоугольник 112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Прямоугольник 113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5" name="Прямоугольник 114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6" name="TextBox 115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Прямоугольник 117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9" name="Прямоугольник 118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0" name="Прямоугольник 119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1" name="Прямоугольник 120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1918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4294951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45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6573598" cy="5143500"/>
          </a:xfrm>
          <a:solidFill>
            <a:schemeClr val="tx2"/>
          </a:solidFill>
          <a:ln w="952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57" name="Прямоугольник 56"/>
          <p:cNvSpPr/>
          <p:nvPr userDrawn="1"/>
        </p:nvSpPr>
        <p:spPr bwMode="auto">
          <a:xfrm>
            <a:off x="6573600" y="2571750"/>
            <a:ext cx="2570400" cy="25717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1666273"/>
            <a:ext cx="5902452" cy="1706182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85000"/>
              </a:lnSpc>
              <a:defRPr lang="ru-RU" sz="5400" b="0" i="0" u="none" cap="none" spc="0" baseline="0" dirty="0">
                <a:ln>
                  <a:noFill/>
                </a:ln>
                <a:solidFill>
                  <a:srgbClr val="FFFFFF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3993787"/>
            <a:ext cx="586676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solidFill>
                  <a:srgbClr val="FFFFFF"/>
                </a:solidFill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44" y="4302594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155828" y="4595594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651677"/>
            <a:ext cx="586676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grpSp>
        <p:nvGrpSpPr>
          <p:cNvPr id="2" name="Группа 1"/>
          <p:cNvGrpSpPr/>
          <p:nvPr userDrawn="1"/>
        </p:nvGrpSpPr>
        <p:grpSpPr>
          <a:xfrm>
            <a:off x="6573600" y="0"/>
            <a:ext cx="2570400" cy="2571750"/>
            <a:chOff x="6573600" y="0"/>
            <a:chExt cx="2570400" cy="2571750"/>
          </a:xfrm>
        </p:grpSpPr>
        <p:sp>
          <p:nvSpPr>
            <p:cNvPr id="56" name="Прямоугольник 55"/>
            <p:cNvSpPr/>
            <p:nvPr userDrawn="1"/>
          </p:nvSpPr>
          <p:spPr bwMode="auto">
            <a:xfrm>
              <a:off x="6573600" y="0"/>
              <a:ext cx="2570400" cy="2571750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8" name="Овал 57"/>
            <p:cNvSpPr/>
            <p:nvPr userDrawn="1"/>
          </p:nvSpPr>
          <p:spPr bwMode="auto">
            <a:xfrm>
              <a:off x="6782475" y="209550"/>
              <a:ext cx="2152650" cy="215265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9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447133"/>
            <a:ext cx="5866765" cy="485775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charset="2"/>
              <a:buNone/>
              <a:tabLst/>
              <a:defRPr baseline="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charset="2"/>
              <a:buNone/>
              <a:tabLst/>
              <a:defRPr/>
            </a:pPr>
            <a:r>
              <a:rPr lang="ru-RU" dirty="0" smtClean="0"/>
              <a:t>Подзаголовок (заполняется по необходимости)</a:t>
            </a:r>
          </a:p>
          <a:p>
            <a:pPr lvl="0"/>
            <a:endParaRPr lang="ru-RU" dirty="0" smtClean="0"/>
          </a:p>
        </p:txBody>
      </p:sp>
      <p:grpSp>
        <p:nvGrpSpPr>
          <p:cNvPr id="87" name="Группа 86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8" name="Прямоугольник 87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9" name="Прямая соединительная линия 88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0" name="Группа 89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Прямоугольник 103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TextBox 106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Прямоугольник 110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6909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8572797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199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6573598" cy="5143500"/>
          </a:xfrm>
          <a:solidFill>
            <a:schemeClr val="tx2"/>
          </a:solidFill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57" name="Прямоугольник 56"/>
          <p:cNvSpPr/>
          <p:nvPr userDrawn="1"/>
        </p:nvSpPr>
        <p:spPr bwMode="auto">
          <a:xfrm>
            <a:off x="6573600" y="2571750"/>
            <a:ext cx="2570400" cy="25717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44" y="4302594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155828" y="4595594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6573600" y="0"/>
            <a:ext cx="2570400" cy="25704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35573" y="1682928"/>
            <a:ext cx="5902452" cy="1706182"/>
          </a:xfrm>
          <a:effectLst/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85000"/>
              </a:lnSpc>
              <a:defRPr lang="ru-RU" sz="5400" b="0" i="0" u="none" cap="none" spc="0" baseline="0" dirty="0">
                <a:ln>
                  <a:noFill/>
                </a:ln>
                <a:solidFill>
                  <a:srgbClr val="FFFFFF"/>
                </a:solidFill>
                <a:effectLst/>
                <a:ea typeface="+mn-ea"/>
                <a:cs typeface="Arial"/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3993787"/>
            <a:ext cx="586676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spcAft>
                <a:spcPts val="0"/>
              </a:spcAft>
              <a:defRPr lang="ru-RU" sz="1200" b="0" baseline="0" dirty="0">
                <a:solidFill>
                  <a:srgbClr val="FFFFFF"/>
                </a:solidFill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 smtClean="0"/>
              <a:t>Имя Фамилия</a:t>
            </a:r>
            <a:br>
              <a:rPr lang="ru-RU" dirty="0" smtClean="0"/>
            </a:br>
            <a:r>
              <a:rPr lang="ru-RU" dirty="0" smtClean="0"/>
              <a:t>Должность</a:t>
            </a:r>
            <a:br>
              <a:rPr lang="ru-RU" dirty="0" smtClean="0"/>
            </a:br>
            <a:r>
              <a:rPr lang="ru-RU" dirty="0" smtClean="0"/>
              <a:t>Компания / функция / направление</a:t>
            </a:r>
            <a:endParaRPr lang="ru-RU" dirty="0"/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651677"/>
            <a:ext cx="586676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ru-RU" dirty="0" smtClean="0"/>
              <a:t>Название мероприятия</a:t>
            </a:r>
            <a:br>
              <a:rPr lang="ru-RU" dirty="0" smtClean="0"/>
            </a:br>
            <a:r>
              <a:rPr lang="ru-RU" dirty="0" smtClean="0"/>
              <a:t>Дата проведения</a:t>
            </a:r>
          </a:p>
          <a:p>
            <a:pPr lvl="0"/>
            <a:endParaRPr lang="ru-RU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6" y="3411402"/>
            <a:ext cx="5879250" cy="485775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 smtClean="0"/>
              <a:t>Подзаголовок (заполняется по необходимости)</a:t>
            </a:r>
          </a:p>
        </p:txBody>
      </p:sp>
      <p:grpSp>
        <p:nvGrpSpPr>
          <p:cNvPr id="85" name="Группа 84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6" name="Прямоугольник 85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7" name="Прямая соединительная линия 86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8" name="Группа 87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4936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ъект 1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20734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4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6" name="Объект 1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4271" y="296595"/>
            <a:ext cx="6881248" cy="682940"/>
          </a:xfrm>
        </p:spPr>
        <p:txBody>
          <a:bodyPr vert="horz"/>
          <a:lstStyle>
            <a:lvl1pPr>
              <a:lnSpc>
                <a:spcPct val="85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Прямоугольник 5"/>
          <p:cNvSpPr/>
          <p:nvPr userDrawn="1"/>
        </p:nvSpPr>
        <p:spPr bwMode="auto">
          <a:xfrm>
            <a:off x="7426798" y="1713150"/>
            <a:ext cx="1716299" cy="1717200"/>
          </a:xfrm>
          <a:prstGeom prst="rect">
            <a:avLst/>
          </a:prstGeom>
          <a:solidFill>
            <a:srgbClr val="003D4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smtClean="0">
              <a:ln>
                <a:noFill/>
              </a:ln>
              <a:solidFill>
                <a:srgbClr val="003D4C"/>
              </a:solidFill>
              <a:effectLst/>
              <a:uLnTx/>
              <a:uFillTx/>
            </a:endParaRPr>
          </a:p>
        </p:txBody>
      </p:sp>
      <p:grpSp>
        <p:nvGrpSpPr>
          <p:cNvPr id="7" name="Группа 6"/>
          <p:cNvGrpSpPr>
            <a:grpSpLocks noChangeAspect="1"/>
          </p:cNvGrpSpPr>
          <p:nvPr userDrawn="1"/>
        </p:nvGrpSpPr>
        <p:grpSpPr>
          <a:xfrm>
            <a:off x="7426798" y="0"/>
            <a:ext cx="1716299" cy="1717200"/>
            <a:chOff x="6573600" y="0"/>
            <a:chExt cx="2570400" cy="2571750"/>
          </a:xfrm>
        </p:grpSpPr>
        <p:sp>
          <p:nvSpPr>
            <p:cNvPr id="8" name="Прямоугольник 7"/>
            <p:cNvSpPr/>
            <p:nvPr userDrawn="1"/>
          </p:nvSpPr>
          <p:spPr bwMode="auto">
            <a:xfrm>
              <a:off x="6573600" y="0"/>
              <a:ext cx="2570400" cy="2571750"/>
            </a:xfrm>
            <a:prstGeom prst="rect">
              <a:avLst/>
            </a:prstGeom>
            <a:solidFill>
              <a:srgbClr val="77E2C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" name="Полилиния 8"/>
            <p:cNvSpPr>
              <a:spLocks/>
            </p:cNvSpPr>
            <p:nvPr userDrawn="1"/>
          </p:nvSpPr>
          <p:spPr bwMode="auto">
            <a:xfrm>
              <a:off x="6573600" y="0"/>
              <a:ext cx="2570400" cy="2570400"/>
            </a:xfrm>
            <a:custGeom>
              <a:avLst/>
              <a:gdLst>
                <a:gd name="connsiteX0" fmla="*/ 0 w 5132824"/>
                <a:gd name="connsiteY0" fmla="*/ 4399953 h 5144399"/>
                <a:gd name="connsiteX1" fmla="*/ 505180 w 5132824"/>
                <a:gd name="connsiteY1" fmla="*/ 4891013 h 5144399"/>
                <a:gd name="connsiteX2" fmla="*/ 0 w 5132824"/>
                <a:gd name="connsiteY2" fmla="*/ 5144399 h 5144399"/>
                <a:gd name="connsiteX3" fmla="*/ 0 w 5132824"/>
                <a:gd name="connsiteY3" fmla="*/ 3421556 h 5144399"/>
                <a:gd name="connsiteX4" fmla="*/ 1169120 w 5132824"/>
                <a:gd name="connsiteY4" fmla="*/ 4557997 h 5144399"/>
                <a:gd name="connsiteX5" fmla="*/ 811051 w 5132824"/>
                <a:gd name="connsiteY5" fmla="*/ 4737595 h 5144399"/>
                <a:gd name="connsiteX6" fmla="*/ 0 w 5132824"/>
                <a:gd name="connsiteY6" fmla="*/ 3943515 h 5144399"/>
                <a:gd name="connsiteX7" fmla="*/ 0 w 5132824"/>
                <a:gd name="connsiteY7" fmla="*/ 2443159 h 5144399"/>
                <a:gd name="connsiteX8" fmla="*/ 1833059 w 5132824"/>
                <a:gd name="connsiteY8" fmla="*/ 4224981 h 5144399"/>
                <a:gd name="connsiteX9" fmla="*/ 1476617 w 5132824"/>
                <a:gd name="connsiteY9" fmla="*/ 4403764 h 5144399"/>
                <a:gd name="connsiteX10" fmla="*/ 0 w 5132824"/>
                <a:gd name="connsiteY10" fmla="*/ 2958045 h 5144399"/>
                <a:gd name="connsiteX11" fmla="*/ 4116478 w 5132824"/>
                <a:gd name="connsiteY11" fmla="*/ 2061035 h 5144399"/>
                <a:gd name="connsiteX12" fmla="*/ 5132824 w 5132824"/>
                <a:gd name="connsiteY12" fmla="*/ 2569899 h 5144399"/>
                <a:gd name="connsiteX13" fmla="*/ 4804444 w 5132824"/>
                <a:gd name="connsiteY13" fmla="*/ 2734606 h 5144399"/>
                <a:gd name="connsiteX14" fmla="*/ 0 w 5132824"/>
                <a:gd name="connsiteY14" fmla="*/ 1464763 h 5144399"/>
                <a:gd name="connsiteX15" fmla="*/ 2496999 w 5132824"/>
                <a:gd name="connsiteY15" fmla="*/ 3891965 h 5144399"/>
                <a:gd name="connsiteX16" fmla="*/ 2142183 w 5132824"/>
                <a:gd name="connsiteY16" fmla="*/ 4069932 h 5144399"/>
                <a:gd name="connsiteX17" fmla="*/ 0 w 5132824"/>
                <a:gd name="connsiteY17" fmla="*/ 1972575 h 5144399"/>
                <a:gd name="connsiteX18" fmla="*/ 2056530 w 5132824"/>
                <a:gd name="connsiteY18" fmla="*/ 1029662 h 5144399"/>
                <a:gd name="connsiteX19" fmla="*/ 3119486 w 5132824"/>
                <a:gd name="connsiteY19" fmla="*/ 1561862 h 5144399"/>
                <a:gd name="connsiteX20" fmla="*/ 4488817 w 5132824"/>
                <a:gd name="connsiteY20" fmla="*/ 2892917 h 5144399"/>
                <a:gd name="connsiteX21" fmla="*/ 4138879 w 5132824"/>
                <a:gd name="connsiteY21" fmla="*/ 3068437 h 5144399"/>
                <a:gd name="connsiteX22" fmla="*/ 0 w 5132824"/>
                <a:gd name="connsiteY22" fmla="*/ 486366 h 5144399"/>
                <a:gd name="connsiteX23" fmla="*/ 3160939 w 5132824"/>
                <a:gd name="connsiteY23" fmla="*/ 3558949 h 5144399"/>
                <a:gd name="connsiteX24" fmla="*/ 2807748 w 5132824"/>
                <a:gd name="connsiteY24" fmla="*/ 3736100 h 5144399"/>
                <a:gd name="connsiteX25" fmla="*/ 0 w 5132824"/>
                <a:gd name="connsiteY25" fmla="*/ 987105 h 5144399"/>
                <a:gd name="connsiteX26" fmla="*/ 0 w 5132824"/>
                <a:gd name="connsiteY26" fmla="*/ 0 h 5144399"/>
                <a:gd name="connsiteX27" fmla="*/ 1043834 w 5132824"/>
                <a:gd name="connsiteY27" fmla="*/ 522626 h 5144399"/>
                <a:gd name="connsiteX28" fmla="*/ 3824878 w 5132824"/>
                <a:gd name="connsiteY28" fmla="*/ 3225933 h 5144399"/>
                <a:gd name="connsiteX29" fmla="*/ 3473314 w 5132824"/>
                <a:gd name="connsiteY29" fmla="*/ 3402269 h 5144399"/>
                <a:gd name="connsiteX30" fmla="*/ 0 w 5132824"/>
                <a:gd name="connsiteY30" fmla="*/ 1635 h 514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32824" h="5144399">
                  <a:moveTo>
                    <a:pt x="0" y="4399953"/>
                  </a:moveTo>
                  <a:lnTo>
                    <a:pt x="505180" y="4891013"/>
                  </a:lnTo>
                  <a:lnTo>
                    <a:pt x="0" y="5144399"/>
                  </a:lnTo>
                  <a:close/>
                  <a:moveTo>
                    <a:pt x="0" y="3421556"/>
                  </a:moveTo>
                  <a:lnTo>
                    <a:pt x="1169120" y="4557997"/>
                  </a:lnTo>
                  <a:lnTo>
                    <a:pt x="811051" y="4737595"/>
                  </a:lnTo>
                  <a:lnTo>
                    <a:pt x="0" y="3943515"/>
                  </a:lnTo>
                  <a:close/>
                  <a:moveTo>
                    <a:pt x="0" y="2443159"/>
                  </a:moveTo>
                  <a:lnTo>
                    <a:pt x="1833059" y="4224981"/>
                  </a:lnTo>
                  <a:lnTo>
                    <a:pt x="1476617" y="4403764"/>
                  </a:lnTo>
                  <a:lnTo>
                    <a:pt x="0" y="2958045"/>
                  </a:lnTo>
                  <a:close/>
                  <a:moveTo>
                    <a:pt x="4116478" y="2061035"/>
                  </a:moveTo>
                  <a:lnTo>
                    <a:pt x="5132824" y="2569899"/>
                  </a:lnTo>
                  <a:lnTo>
                    <a:pt x="4804444" y="2734606"/>
                  </a:lnTo>
                  <a:close/>
                  <a:moveTo>
                    <a:pt x="0" y="1464763"/>
                  </a:moveTo>
                  <a:lnTo>
                    <a:pt x="2496999" y="3891965"/>
                  </a:lnTo>
                  <a:lnTo>
                    <a:pt x="2142183" y="4069932"/>
                  </a:lnTo>
                  <a:lnTo>
                    <a:pt x="0" y="1972575"/>
                  </a:lnTo>
                  <a:close/>
                  <a:moveTo>
                    <a:pt x="2056530" y="1029662"/>
                  </a:moveTo>
                  <a:lnTo>
                    <a:pt x="3119486" y="1561862"/>
                  </a:lnTo>
                  <a:lnTo>
                    <a:pt x="4488817" y="2892917"/>
                  </a:lnTo>
                  <a:lnTo>
                    <a:pt x="4138879" y="3068437"/>
                  </a:lnTo>
                  <a:close/>
                  <a:moveTo>
                    <a:pt x="0" y="486366"/>
                  </a:moveTo>
                  <a:lnTo>
                    <a:pt x="3160939" y="3558949"/>
                  </a:lnTo>
                  <a:lnTo>
                    <a:pt x="2807748" y="3736100"/>
                  </a:lnTo>
                  <a:lnTo>
                    <a:pt x="0" y="987105"/>
                  </a:lnTo>
                  <a:close/>
                  <a:moveTo>
                    <a:pt x="0" y="0"/>
                  </a:moveTo>
                  <a:lnTo>
                    <a:pt x="1043834" y="522626"/>
                  </a:lnTo>
                  <a:lnTo>
                    <a:pt x="3824878" y="3225933"/>
                  </a:lnTo>
                  <a:lnTo>
                    <a:pt x="3473314" y="3402269"/>
                  </a:lnTo>
                  <a:lnTo>
                    <a:pt x="0" y="1635"/>
                  </a:lnTo>
                  <a:close/>
                </a:path>
              </a:pathLst>
            </a:custGeom>
            <a:solidFill>
              <a:srgbClr val="003D4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" name="Группа 9"/>
          <p:cNvGrpSpPr>
            <a:grpSpLocks noChangeAspect="1"/>
          </p:cNvGrpSpPr>
          <p:nvPr userDrawn="1"/>
        </p:nvGrpSpPr>
        <p:grpSpPr>
          <a:xfrm>
            <a:off x="7426798" y="3426300"/>
            <a:ext cx="1717202" cy="1717200"/>
            <a:chOff x="8230698" y="2542004"/>
            <a:chExt cx="1116001" cy="1116000"/>
          </a:xfrm>
        </p:grpSpPr>
        <p:sp>
          <p:nvSpPr>
            <p:cNvPr id="11" name="Прямоугольник 10"/>
            <p:cNvSpPr>
              <a:spLocks noChangeAspect="1"/>
            </p:cNvSpPr>
            <p:nvPr/>
          </p:nvSpPr>
          <p:spPr bwMode="auto">
            <a:xfrm>
              <a:off x="8230698" y="2542004"/>
              <a:ext cx="1116001" cy="1116000"/>
            </a:xfrm>
            <a:prstGeom prst="rect">
              <a:avLst/>
            </a:prstGeom>
            <a:solidFill>
              <a:srgbClr val="008C9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1" i="0" u="none" strike="noStrike" kern="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Полилиния 11"/>
            <p:cNvSpPr>
              <a:spLocks noChangeAspect="1"/>
            </p:cNvSpPr>
            <p:nvPr/>
          </p:nvSpPr>
          <p:spPr bwMode="auto">
            <a:xfrm>
              <a:off x="8614859" y="2885944"/>
              <a:ext cx="410362" cy="409942"/>
            </a:xfrm>
            <a:custGeom>
              <a:avLst/>
              <a:gdLst>
                <a:gd name="connsiteX0" fmla="*/ 324001 w 410362"/>
                <a:gd name="connsiteY0" fmla="*/ 0 h 409942"/>
                <a:gd name="connsiteX1" fmla="*/ 389299 w 410362"/>
                <a:gd name="connsiteY1" fmla="*/ 6583 h 409942"/>
                <a:gd name="connsiteX2" fmla="*/ 400493 w 410362"/>
                <a:gd name="connsiteY2" fmla="*/ 10058 h 409942"/>
                <a:gd name="connsiteX3" fmla="*/ 403779 w 410362"/>
                <a:gd name="connsiteY3" fmla="*/ 20645 h 409942"/>
                <a:gd name="connsiteX4" fmla="*/ 410362 w 410362"/>
                <a:gd name="connsiteY4" fmla="*/ 85942 h 409942"/>
                <a:gd name="connsiteX5" fmla="*/ 86361 w 410362"/>
                <a:gd name="connsiteY5" fmla="*/ 409942 h 409942"/>
                <a:gd name="connsiteX6" fmla="*/ 21063 w 410362"/>
                <a:gd name="connsiteY6" fmla="*/ 403359 h 409942"/>
                <a:gd name="connsiteX7" fmla="*/ 9869 w 410362"/>
                <a:gd name="connsiteY7" fmla="*/ 399884 h 409942"/>
                <a:gd name="connsiteX8" fmla="*/ 6583 w 410362"/>
                <a:gd name="connsiteY8" fmla="*/ 389297 h 409942"/>
                <a:gd name="connsiteX9" fmla="*/ 0 w 410362"/>
                <a:gd name="connsiteY9" fmla="*/ 324000 h 409942"/>
                <a:gd name="connsiteX10" fmla="*/ 324001 w 410362"/>
                <a:gd name="connsiteY10" fmla="*/ 0 h 40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362" h="409942">
                  <a:moveTo>
                    <a:pt x="324001" y="0"/>
                  </a:moveTo>
                  <a:cubicBezTo>
                    <a:pt x="346369" y="0"/>
                    <a:pt x="368207" y="2267"/>
                    <a:pt x="389299" y="6583"/>
                  </a:cubicBezTo>
                  <a:lnTo>
                    <a:pt x="400493" y="10058"/>
                  </a:lnTo>
                  <a:lnTo>
                    <a:pt x="403779" y="20645"/>
                  </a:lnTo>
                  <a:cubicBezTo>
                    <a:pt x="408095" y="41737"/>
                    <a:pt x="410362" y="63575"/>
                    <a:pt x="410362" y="85942"/>
                  </a:cubicBezTo>
                  <a:cubicBezTo>
                    <a:pt x="410362" y="264882"/>
                    <a:pt x="265302" y="409942"/>
                    <a:pt x="86361" y="409942"/>
                  </a:cubicBezTo>
                  <a:cubicBezTo>
                    <a:pt x="63993" y="409942"/>
                    <a:pt x="42155" y="407676"/>
                    <a:pt x="21063" y="403359"/>
                  </a:cubicBezTo>
                  <a:lnTo>
                    <a:pt x="9869" y="399884"/>
                  </a:lnTo>
                  <a:lnTo>
                    <a:pt x="6583" y="389297"/>
                  </a:lnTo>
                  <a:cubicBezTo>
                    <a:pt x="2267" y="368206"/>
                    <a:pt x="0" y="346368"/>
                    <a:pt x="0" y="324000"/>
                  </a:cubicBezTo>
                  <a:cubicBezTo>
                    <a:pt x="0" y="145060"/>
                    <a:pt x="145060" y="0"/>
                    <a:pt x="324001" y="0"/>
                  </a:cubicBezTo>
                  <a:close/>
                </a:path>
              </a:pathLst>
            </a:custGeom>
            <a:solidFill>
              <a:srgbClr val="77E2C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6858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1" i="0" u="none" strike="noStrike" kern="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Полилиния 12"/>
            <p:cNvSpPr>
              <a:spLocks noChangeAspect="1"/>
            </p:cNvSpPr>
            <p:nvPr/>
          </p:nvSpPr>
          <p:spPr bwMode="auto">
            <a:xfrm>
              <a:off x="8377219" y="2647886"/>
              <a:ext cx="638133" cy="637942"/>
            </a:xfrm>
            <a:custGeom>
              <a:avLst/>
              <a:gdLst>
                <a:gd name="connsiteX0" fmla="*/ 324001 w 638133"/>
                <a:gd name="connsiteY0" fmla="*/ 0 h 637942"/>
                <a:gd name="connsiteX1" fmla="*/ 622540 w 638133"/>
                <a:gd name="connsiteY1" fmla="*/ 197885 h 637942"/>
                <a:gd name="connsiteX2" fmla="*/ 638133 w 638133"/>
                <a:gd name="connsiteY2" fmla="*/ 248116 h 637942"/>
                <a:gd name="connsiteX3" fmla="*/ 626939 w 638133"/>
                <a:gd name="connsiteY3" fmla="*/ 244641 h 637942"/>
                <a:gd name="connsiteX4" fmla="*/ 561641 w 638133"/>
                <a:gd name="connsiteY4" fmla="*/ 238058 h 637942"/>
                <a:gd name="connsiteX5" fmla="*/ 237640 w 638133"/>
                <a:gd name="connsiteY5" fmla="*/ 562058 h 637942"/>
                <a:gd name="connsiteX6" fmla="*/ 244223 w 638133"/>
                <a:gd name="connsiteY6" fmla="*/ 627355 h 637942"/>
                <a:gd name="connsiteX7" fmla="*/ 247509 w 638133"/>
                <a:gd name="connsiteY7" fmla="*/ 637942 h 637942"/>
                <a:gd name="connsiteX8" fmla="*/ 197885 w 638133"/>
                <a:gd name="connsiteY8" fmla="*/ 622538 h 637942"/>
                <a:gd name="connsiteX9" fmla="*/ 0 w 638133"/>
                <a:gd name="connsiteY9" fmla="*/ 324000 h 637942"/>
                <a:gd name="connsiteX10" fmla="*/ 324001 w 638133"/>
                <a:gd name="connsiteY10" fmla="*/ 0 h 63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8133" h="637942">
                  <a:moveTo>
                    <a:pt x="324001" y="0"/>
                  </a:moveTo>
                  <a:cubicBezTo>
                    <a:pt x="458207" y="0"/>
                    <a:pt x="573354" y="81596"/>
                    <a:pt x="622540" y="197885"/>
                  </a:cubicBezTo>
                  <a:lnTo>
                    <a:pt x="638133" y="248116"/>
                  </a:lnTo>
                  <a:lnTo>
                    <a:pt x="626939" y="244641"/>
                  </a:lnTo>
                  <a:cubicBezTo>
                    <a:pt x="605847" y="240325"/>
                    <a:pt x="584009" y="238058"/>
                    <a:pt x="561641" y="238058"/>
                  </a:cubicBezTo>
                  <a:cubicBezTo>
                    <a:pt x="382700" y="238058"/>
                    <a:pt x="237640" y="383118"/>
                    <a:pt x="237640" y="562058"/>
                  </a:cubicBezTo>
                  <a:cubicBezTo>
                    <a:pt x="237640" y="584426"/>
                    <a:pt x="239907" y="606264"/>
                    <a:pt x="244223" y="627355"/>
                  </a:cubicBezTo>
                  <a:lnTo>
                    <a:pt x="247509" y="637942"/>
                  </a:lnTo>
                  <a:lnTo>
                    <a:pt x="197885" y="622538"/>
                  </a:lnTo>
                  <a:cubicBezTo>
                    <a:pt x="81596" y="573353"/>
                    <a:pt x="0" y="458205"/>
                    <a:pt x="0" y="324000"/>
                  </a:cubicBezTo>
                  <a:cubicBezTo>
                    <a:pt x="0" y="145060"/>
                    <a:pt x="145060" y="0"/>
                    <a:pt x="324001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6858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1" i="0" u="none" strike="noStrike" kern="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Полилиния 13"/>
            <p:cNvSpPr>
              <a:spLocks noChangeAspect="1"/>
            </p:cNvSpPr>
            <p:nvPr/>
          </p:nvSpPr>
          <p:spPr bwMode="auto">
            <a:xfrm>
              <a:off x="8624728" y="2896002"/>
              <a:ext cx="638133" cy="637942"/>
            </a:xfrm>
            <a:custGeom>
              <a:avLst/>
              <a:gdLst>
                <a:gd name="connsiteX0" fmla="*/ 390624 w 638133"/>
                <a:gd name="connsiteY0" fmla="*/ 0 h 637942"/>
                <a:gd name="connsiteX1" fmla="*/ 440248 w 638133"/>
                <a:gd name="connsiteY1" fmla="*/ 15404 h 637942"/>
                <a:gd name="connsiteX2" fmla="*/ 638133 w 638133"/>
                <a:gd name="connsiteY2" fmla="*/ 313942 h 637942"/>
                <a:gd name="connsiteX3" fmla="*/ 314132 w 638133"/>
                <a:gd name="connsiteY3" fmla="*/ 637942 h 637942"/>
                <a:gd name="connsiteX4" fmla="*/ 15593 w 638133"/>
                <a:gd name="connsiteY4" fmla="*/ 440057 h 637942"/>
                <a:gd name="connsiteX5" fmla="*/ 0 w 638133"/>
                <a:gd name="connsiteY5" fmla="*/ 389826 h 637942"/>
                <a:gd name="connsiteX6" fmla="*/ 11194 w 638133"/>
                <a:gd name="connsiteY6" fmla="*/ 393301 h 637942"/>
                <a:gd name="connsiteX7" fmla="*/ 76492 w 638133"/>
                <a:gd name="connsiteY7" fmla="*/ 399884 h 637942"/>
                <a:gd name="connsiteX8" fmla="*/ 400493 w 638133"/>
                <a:gd name="connsiteY8" fmla="*/ 75884 h 637942"/>
                <a:gd name="connsiteX9" fmla="*/ 393910 w 638133"/>
                <a:gd name="connsiteY9" fmla="*/ 10587 h 637942"/>
                <a:gd name="connsiteX10" fmla="*/ 390624 w 638133"/>
                <a:gd name="connsiteY10" fmla="*/ 0 h 63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8133" h="637942">
                  <a:moveTo>
                    <a:pt x="390624" y="0"/>
                  </a:moveTo>
                  <a:lnTo>
                    <a:pt x="440248" y="15404"/>
                  </a:lnTo>
                  <a:cubicBezTo>
                    <a:pt x="556537" y="64590"/>
                    <a:pt x="638133" y="179737"/>
                    <a:pt x="638133" y="313942"/>
                  </a:cubicBezTo>
                  <a:cubicBezTo>
                    <a:pt x="638133" y="492882"/>
                    <a:pt x="493073" y="637942"/>
                    <a:pt x="314132" y="637942"/>
                  </a:cubicBezTo>
                  <a:cubicBezTo>
                    <a:pt x="179926" y="637942"/>
                    <a:pt x="64779" y="556346"/>
                    <a:pt x="15593" y="440057"/>
                  </a:cubicBezTo>
                  <a:lnTo>
                    <a:pt x="0" y="389826"/>
                  </a:lnTo>
                  <a:lnTo>
                    <a:pt x="11194" y="393301"/>
                  </a:lnTo>
                  <a:cubicBezTo>
                    <a:pt x="32286" y="397618"/>
                    <a:pt x="54124" y="399884"/>
                    <a:pt x="76492" y="399884"/>
                  </a:cubicBezTo>
                  <a:cubicBezTo>
                    <a:pt x="255433" y="399884"/>
                    <a:pt x="400493" y="254824"/>
                    <a:pt x="400493" y="75884"/>
                  </a:cubicBezTo>
                  <a:cubicBezTo>
                    <a:pt x="400493" y="53517"/>
                    <a:pt x="398226" y="31679"/>
                    <a:pt x="393910" y="10587"/>
                  </a:cubicBezTo>
                  <a:lnTo>
                    <a:pt x="390624" y="0"/>
                  </a:lnTo>
                  <a:close/>
                </a:path>
              </a:pathLst>
            </a:custGeom>
            <a:solidFill>
              <a:srgbClr val="003D4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6858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1" i="0" u="none" strike="noStrike" kern="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3265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ъект 1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571486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6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6" name="Объект 1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449" y="305219"/>
            <a:ext cx="6859560" cy="682940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5000"/>
              </a:lnSpc>
              <a:defRPr lang="ru-RU" sz="540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4" name="Группа 3"/>
          <p:cNvGrpSpPr>
            <a:grpSpLocks noChangeAspect="1"/>
          </p:cNvGrpSpPr>
          <p:nvPr userDrawn="1"/>
        </p:nvGrpSpPr>
        <p:grpSpPr>
          <a:xfrm>
            <a:off x="7426800" y="0"/>
            <a:ext cx="1717200" cy="1718102"/>
            <a:chOff x="3425397" y="3425398"/>
            <a:chExt cx="1717200" cy="1718102"/>
          </a:xfrm>
        </p:grpSpPr>
        <p:sp>
          <p:nvSpPr>
            <p:cNvPr id="5" name="Прямоугольник 4"/>
            <p:cNvSpPr>
              <a:spLocks noChangeAspect="1"/>
            </p:cNvSpPr>
            <p:nvPr userDrawn="1"/>
          </p:nvSpPr>
          <p:spPr bwMode="auto">
            <a:xfrm>
              <a:off x="3425397" y="3425398"/>
              <a:ext cx="1717200" cy="1718102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" name="Кольцо 5"/>
            <p:cNvSpPr/>
            <p:nvPr userDrawn="1"/>
          </p:nvSpPr>
          <p:spPr bwMode="auto">
            <a:xfrm>
              <a:off x="3558296" y="3558748"/>
              <a:ext cx="1451402" cy="1451402"/>
            </a:xfrm>
            <a:prstGeom prst="donut">
              <a:avLst>
                <a:gd name="adj" fmla="val 14683"/>
              </a:avLst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" name="Кольцо 6"/>
            <p:cNvSpPr/>
            <p:nvPr userDrawn="1"/>
          </p:nvSpPr>
          <p:spPr bwMode="auto">
            <a:xfrm>
              <a:off x="3763584" y="3764036"/>
              <a:ext cx="1040826" cy="1040826"/>
            </a:xfrm>
            <a:prstGeom prst="donut">
              <a:avLst>
                <a:gd name="adj" fmla="val 23358"/>
              </a:avLst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" name="Овал 7"/>
            <p:cNvSpPr/>
            <p:nvPr userDrawn="1"/>
          </p:nvSpPr>
          <p:spPr bwMode="auto">
            <a:xfrm>
              <a:off x="3998351" y="3998803"/>
              <a:ext cx="571292" cy="571292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Группа 8"/>
          <p:cNvGrpSpPr/>
          <p:nvPr userDrawn="1"/>
        </p:nvGrpSpPr>
        <p:grpSpPr>
          <a:xfrm>
            <a:off x="7426800" y="3425398"/>
            <a:ext cx="1717200" cy="1718102"/>
            <a:chOff x="7431300" y="1712699"/>
            <a:chExt cx="1717200" cy="1718102"/>
          </a:xfrm>
        </p:grpSpPr>
        <p:sp>
          <p:nvSpPr>
            <p:cNvPr id="10" name="Прямоугольник 57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0 w 1712700"/>
                <a:gd name="connsiteY2" fmla="*/ 1713600 h 1713600"/>
                <a:gd name="connsiteX3" fmla="*/ 0 w 1712700"/>
                <a:gd name="connsiteY3" fmla="*/ 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0"/>
                  </a:moveTo>
                  <a:lnTo>
                    <a:pt x="1712700" y="0"/>
                  </a:lnTo>
                  <a:lnTo>
                    <a:pt x="0" y="171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Прямоугольник 58"/>
            <p:cNvSpPr>
              <a:spLocks noChangeAspect="1"/>
            </p:cNvSpPr>
            <p:nvPr userDrawn="1"/>
          </p:nvSpPr>
          <p:spPr bwMode="auto">
            <a:xfrm>
              <a:off x="7431300" y="1712699"/>
              <a:ext cx="1717200" cy="1718102"/>
            </a:xfrm>
            <a:custGeom>
              <a:avLst/>
              <a:gdLst>
                <a:gd name="connsiteX0" fmla="*/ 0 w 1712700"/>
                <a:gd name="connsiteY0" fmla="*/ 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  <a:gd name="connsiteX4" fmla="*/ 0 w 1712700"/>
                <a:gd name="connsiteY4" fmla="*/ 0 h 1713600"/>
                <a:gd name="connsiteX0" fmla="*/ 0 w 1712700"/>
                <a:gd name="connsiteY0" fmla="*/ 1713600 h 1713600"/>
                <a:gd name="connsiteX1" fmla="*/ 1712700 w 1712700"/>
                <a:gd name="connsiteY1" fmla="*/ 0 h 1713600"/>
                <a:gd name="connsiteX2" fmla="*/ 1712700 w 1712700"/>
                <a:gd name="connsiteY2" fmla="*/ 1713600 h 1713600"/>
                <a:gd name="connsiteX3" fmla="*/ 0 w 1712700"/>
                <a:gd name="connsiteY3" fmla="*/ 171360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00" h="1713600">
                  <a:moveTo>
                    <a:pt x="0" y="1713600"/>
                  </a:moveTo>
                  <a:lnTo>
                    <a:pt x="1712700" y="0"/>
                  </a:lnTo>
                  <a:lnTo>
                    <a:pt x="1712700" y="1713600"/>
                  </a:lnTo>
                  <a:lnTo>
                    <a:pt x="0" y="171360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" name="Группа 11"/>
          <p:cNvGrpSpPr/>
          <p:nvPr userDrawn="1"/>
        </p:nvGrpSpPr>
        <p:grpSpPr>
          <a:xfrm>
            <a:off x="7426800" y="1718100"/>
            <a:ext cx="1716299" cy="1717200"/>
            <a:chOff x="7427701" y="1718100"/>
            <a:chExt cx="1716299" cy="1717200"/>
          </a:xfrm>
        </p:grpSpPr>
        <p:sp>
          <p:nvSpPr>
            <p:cNvPr id="13" name="Прямоугольник 12"/>
            <p:cNvSpPr/>
            <p:nvPr userDrawn="1"/>
          </p:nvSpPr>
          <p:spPr bwMode="auto">
            <a:xfrm>
              <a:off x="7427701" y="1718100"/>
              <a:ext cx="1716299" cy="1717200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Полилиния 13"/>
            <p:cNvSpPr/>
            <p:nvPr userDrawn="1"/>
          </p:nvSpPr>
          <p:spPr bwMode="auto">
            <a:xfrm>
              <a:off x="7427701" y="1718100"/>
              <a:ext cx="1716299" cy="1717200"/>
            </a:xfrm>
            <a:custGeom>
              <a:avLst/>
              <a:gdLst>
                <a:gd name="connsiteX0" fmla="*/ 0 w 1716299"/>
                <a:gd name="connsiteY0" fmla="*/ 1313726 h 1717200"/>
                <a:gd name="connsiteX1" fmla="*/ 402843 w 1716299"/>
                <a:gd name="connsiteY1" fmla="*/ 1717200 h 1717200"/>
                <a:gd name="connsiteX2" fmla="*/ 0 w 1716299"/>
                <a:gd name="connsiteY2" fmla="*/ 1717200 h 1717200"/>
                <a:gd name="connsiteX3" fmla="*/ 0 w 1716299"/>
                <a:gd name="connsiteY3" fmla="*/ 550698 h 1717200"/>
                <a:gd name="connsiteX4" fmla="*/ 1164676 w 1716299"/>
                <a:gd name="connsiteY4" fmla="*/ 1717200 h 1717200"/>
                <a:gd name="connsiteX5" fmla="*/ 748795 w 1716299"/>
                <a:gd name="connsiteY5" fmla="*/ 1717200 h 1717200"/>
                <a:gd name="connsiteX6" fmla="*/ 0 w 1716299"/>
                <a:gd name="connsiteY6" fmla="*/ 966900 h 1717200"/>
                <a:gd name="connsiteX7" fmla="*/ 1311613 w 1716299"/>
                <a:gd name="connsiteY7" fmla="*/ 0 h 1717200"/>
                <a:gd name="connsiteX8" fmla="*/ 1716299 w 1716299"/>
                <a:gd name="connsiteY8" fmla="*/ 0 h 1717200"/>
                <a:gd name="connsiteX9" fmla="*/ 1716299 w 1716299"/>
                <a:gd name="connsiteY9" fmla="*/ 405500 h 1717200"/>
                <a:gd name="connsiteX10" fmla="*/ 559772 w 1716299"/>
                <a:gd name="connsiteY10" fmla="*/ 0 h 1717200"/>
                <a:gd name="connsiteX11" fmla="*/ 964903 w 1716299"/>
                <a:gd name="connsiteY11" fmla="*/ 0 h 1717200"/>
                <a:gd name="connsiteX12" fmla="*/ 1716299 w 1716299"/>
                <a:gd name="connsiteY12" fmla="*/ 752574 h 1717200"/>
                <a:gd name="connsiteX13" fmla="*/ 1716299 w 1716299"/>
                <a:gd name="connsiteY13" fmla="*/ 1158853 h 1717200"/>
                <a:gd name="connsiteX14" fmla="*/ 0 w 1716299"/>
                <a:gd name="connsiteY14" fmla="*/ 0 h 1717200"/>
                <a:gd name="connsiteX15" fmla="*/ 213062 w 1716299"/>
                <a:gd name="connsiteY15" fmla="*/ 0 h 1717200"/>
                <a:gd name="connsiteX16" fmla="*/ 1716299 w 1716299"/>
                <a:gd name="connsiteY16" fmla="*/ 1505594 h 1717200"/>
                <a:gd name="connsiteX17" fmla="*/ 1716299 w 1716299"/>
                <a:gd name="connsiteY17" fmla="*/ 1717200 h 1717200"/>
                <a:gd name="connsiteX18" fmla="*/ 1510628 w 1716299"/>
                <a:gd name="connsiteY18" fmla="*/ 1717200 h 1717200"/>
                <a:gd name="connsiteX19" fmla="*/ 0 w 1716299"/>
                <a:gd name="connsiteY19" fmla="*/ 203535 h 171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6299" h="1717200">
                  <a:moveTo>
                    <a:pt x="0" y="1313726"/>
                  </a:moveTo>
                  <a:lnTo>
                    <a:pt x="402843" y="1717200"/>
                  </a:lnTo>
                  <a:lnTo>
                    <a:pt x="0" y="1717200"/>
                  </a:lnTo>
                  <a:close/>
                  <a:moveTo>
                    <a:pt x="0" y="550698"/>
                  </a:moveTo>
                  <a:lnTo>
                    <a:pt x="1164676" y="1717200"/>
                  </a:lnTo>
                  <a:lnTo>
                    <a:pt x="748795" y="1717200"/>
                  </a:lnTo>
                  <a:lnTo>
                    <a:pt x="0" y="966900"/>
                  </a:lnTo>
                  <a:close/>
                  <a:moveTo>
                    <a:pt x="1311613" y="0"/>
                  </a:moveTo>
                  <a:lnTo>
                    <a:pt x="1716299" y="0"/>
                  </a:lnTo>
                  <a:lnTo>
                    <a:pt x="1716299" y="405500"/>
                  </a:lnTo>
                  <a:close/>
                  <a:moveTo>
                    <a:pt x="559772" y="0"/>
                  </a:moveTo>
                  <a:lnTo>
                    <a:pt x="964903" y="0"/>
                  </a:lnTo>
                  <a:lnTo>
                    <a:pt x="1716299" y="752574"/>
                  </a:lnTo>
                  <a:lnTo>
                    <a:pt x="1716299" y="1158853"/>
                  </a:lnTo>
                  <a:close/>
                  <a:moveTo>
                    <a:pt x="0" y="0"/>
                  </a:moveTo>
                  <a:lnTo>
                    <a:pt x="213062" y="0"/>
                  </a:lnTo>
                  <a:lnTo>
                    <a:pt x="1716299" y="1505594"/>
                  </a:lnTo>
                  <a:lnTo>
                    <a:pt x="1716299" y="1717200"/>
                  </a:lnTo>
                  <a:lnTo>
                    <a:pt x="1510628" y="1717200"/>
                  </a:lnTo>
                  <a:lnTo>
                    <a:pt x="0" y="203535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9701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805135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38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449" y="305219"/>
            <a:ext cx="6910116" cy="682940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5000"/>
              </a:lnSpc>
              <a:defRPr lang="ru-RU" sz="540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Прямоугольник 3"/>
          <p:cNvSpPr/>
          <p:nvPr userDrawn="1"/>
        </p:nvSpPr>
        <p:spPr bwMode="auto">
          <a:xfrm>
            <a:off x="7426800" y="0"/>
            <a:ext cx="1716299" cy="17172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Ромб 4"/>
          <p:cNvSpPr/>
          <p:nvPr userDrawn="1"/>
        </p:nvSpPr>
        <p:spPr bwMode="auto">
          <a:xfrm>
            <a:off x="7426800" y="0"/>
            <a:ext cx="1717200" cy="1717200"/>
          </a:xfrm>
          <a:prstGeom prst="diamond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Овал 5"/>
          <p:cNvSpPr/>
          <p:nvPr userDrawn="1"/>
        </p:nvSpPr>
        <p:spPr bwMode="auto">
          <a:xfrm>
            <a:off x="8009825" y="583025"/>
            <a:ext cx="551150" cy="55115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Прямоугольник 6"/>
          <p:cNvSpPr/>
          <p:nvPr userDrawn="1"/>
        </p:nvSpPr>
        <p:spPr bwMode="auto">
          <a:xfrm>
            <a:off x="7426800" y="3426300"/>
            <a:ext cx="1716299" cy="1717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7426800" y="1713150"/>
            <a:ext cx="1716299" cy="1717200"/>
            <a:chOff x="7427701" y="1713150"/>
            <a:chExt cx="1716299" cy="1717200"/>
          </a:xfrm>
        </p:grpSpPr>
        <p:sp>
          <p:nvSpPr>
            <p:cNvPr id="9" name="Прямоугольник 8"/>
            <p:cNvSpPr/>
            <p:nvPr userDrawn="1"/>
          </p:nvSpPr>
          <p:spPr bwMode="auto">
            <a:xfrm>
              <a:off x="7427701" y="1713150"/>
              <a:ext cx="1716299" cy="1717200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Полилиния 9"/>
            <p:cNvSpPr>
              <a:spLocks noChangeAspect="1"/>
            </p:cNvSpPr>
            <p:nvPr userDrawn="1"/>
          </p:nvSpPr>
          <p:spPr bwMode="auto">
            <a:xfrm>
              <a:off x="7427701" y="1716750"/>
              <a:ext cx="1712696" cy="1713600"/>
            </a:xfrm>
            <a:custGeom>
              <a:avLst/>
              <a:gdLst>
                <a:gd name="connsiteX0" fmla="*/ 1712696 w 1712696"/>
                <a:gd name="connsiteY0" fmla="*/ 1664380 h 1713600"/>
                <a:gd name="connsiteX1" fmla="*/ 1712696 w 1712696"/>
                <a:gd name="connsiteY1" fmla="*/ 1713600 h 1713600"/>
                <a:gd name="connsiteX2" fmla="*/ 1666083 w 1712696"/>
                <a:gd name="connsiteY2" fmla="*/ 1713600 h 1713600"/>
                <a:gd name="connsiteX3" fmla="*/ 1712696 w 1712696"/>
                <a:gd name="connsiteY3" fmla="*/ 1277272 h 1713600"/>
                <a:gd name="connsiteX4" fmla="*/ 1712696 w 1712696"/>
                <a:gd name="connsiteY4" fmla="*/ 1476393 h 1713600"/>
                <a:gd name="connsiteX5" fmla="*/ 1488054 w 1712696"/>
                <a:gd name="connsiteY5" fmla="*/ 1713600 h 1713600"/>
                <a:gd name="connsiteX6" fmla="*/ 1299480 w 1712696"/>
                <a:gd name="connsiteY6" fmla="*/ 1713600 h 1713600"/>
                <a:gd name="connsiteX7" fmla="*/ 1712696 w 1712696"/>
                <a:gd name="connsiteY7" fmla="*/ 890163 h 1713600"/>
                <a:gd name="connsiteX8" fmla="*/ 1712696 w 1712696"/>
                <a:gd name="connsiteY8" fmla="*/ 1089285 h 1713600"/>
                <a:gd name="connsiteX9" fmla="*/ 1121451 w 1712696"/>
                <a:gd name="connsiteY9" fmla="*/ 1713600 h 1713600"/>
                <a:gd name="connsiteX10" fmla="*/ 932877 w 1712696"/>
                <a:gd name="connsiteY10" fmla="*/ 1713600 h 1713600"/>
                <a:gd name="connsiteX11" fmla="*/ 1712696 w 1712696"/>
                <a:gd name="connsiteY11" fmla="*/ 503055 h 1713600"/>
                <a:gd name="connsiteX12" fmla="*/ 1712696 w 1712696"/>
                <a:gd name="connsiteY12" fmla="*/ 702177 h 1713600"/>
                <a:gd name="connsiteX13" fmla="*/ 754848 w 1712696"/>
                <a:gd name="connsiteY13" fmla="*/ 1713600 h 1713600"/>
                <a:gd name="connsiteX14" fmla="*/ 566274 w 1712696"/>
                <a:gd name="connsiteY14" fmla="*/ 1713600 h 1713600"/>
                <a:gd name="connsiteX15" fmla="*/ 1712696 w 1712696"/>
                <a:gd name="connsiteY15" fmla="*/ 115947 h 1713600"/>
                <a:gd name="connsiteX16" fmla="*/ 1712696 w 1712696"/>
                <a:gd name="connsiteY16" fmla="*/ 315069 h 1713600"/>
                <a:gd name="connsiteX17" fmla="*/ 388245 w 1712696"/>
                <a:gd name="connsiteY17" fmla="*/ 1713600 h 1713600"/>
                <a:gd name="connsiteX18" fmla="*/ 199671 w 1712696"/>
                <a:gd name="connsiteY18" fmla="*/ 1713600 h 1713600"/>
                <a:gd name="connsiteX19" fmla="*/ 0 w 1712696"/>
                <a:gd name="connsiteY19" fmla="*/ 0 h 1713600"/>
                <a:gd name="connsiteX20" fmla="*/ 1712696 w 1712696"/>
                <a:gd name="connsiteY20" fmla="*/ 0 h 1713600"/>
                <a:gd name="connsiteX21" fmla="*/ 1712696 w 1712696"/>
                <a:gd name="connsiteY21" fmla="*/ 1801 h 1713600"/>
                <a:gd name="connsiteX22" fmla="*/ 1642767 w 1712696"/>
                <a:gd name="connsiteY22" fmla="*/ 1801 h 1713600"/>
                <a:gd name="connsiteX23" fmla="*/ 21642 w 1712696"/>
                <a:gd name="connsiteY23" fmla="*/ 1713600 h 1713600"/>
                <a:gd name="connsiteX24" fmla="*/ 0 w 1712696"/>
                <a:gd name="connsiteY24" fmla="*/ 1713600 h 1713600"/>
                <a:gd name="connsiteX25" fmla="*/ 0 w 1712696"/>
                <a:gd name="connsiteY25" fmla="*/ 1537331 h 1713600"/>
                <a:gd name="connsiteX26" fmla="*/ 1454193 w 1712696"/>
                <a:gd name="connsiteY26" fmla="*/ 1801 h 1713600"/>
                <a:gd name="connsiteX27" fmla="*/ 1276164 w 1712696"/>
                <a:gd name="connsiteY27" fmla="*/ 1801 h 1713600"/>
                <a:gd name="connsiteX28" fmla="*/ 0 w 1712696"/>
                <a:gd name="connsiteY28" fmla="*/ 1349344 h 1713600"/>
                <a:gd name="connsiteX29" fmla="*/ 0 w 1712696"/>
                <a:gd name="connsiteY29" fmla="*/ 1150223 h 1713600"/>
                <a:gd name="connsiteX30" fmla="*/ 1087590 w 1712696"/>
                <a:gd name="connsiteY30" fmla="*/ 1801 h 1713600"/>
                <a:gd name="connsiteX31" fmla="*/ 909561 w 1712696"/>
                <a:gd name="connsiteY31" fmla="*/ 1801 h 1713600"/>
                <a:gd name="connsiteX32" fmla="*/ 0 w 1712696"/>
                <a:gd name="connsiteY32" fmla="*/ 962236 h 1713600"/>
                <a:gd name="connsiteX33" fmla="*/ 0 w 1712696"/>
                <a:gd name="connsiteY33" fmla="*/ 763115 h 1713600"/>
                <a:gd name="connsiteX34" fmla="*/ 720987 w 1712696"/>
                <a:gd name="connsiteY34" fmla="*/ 1801 h 1713600"/>
                <a:gd name="connsiteX35" fmla="*/ 542958 w 1712696"/>
                <a:gd name="connsiteY35" fmla="*/ 1801 h 1713600"/>
                <a:gd name="connsiteX36" fmla="*/ 0 w 1712696"/>
                <a:gd name="connsiteY36" fmla="*/ 575128 h 1713600"/>
                <a:gd name="connsiteX37" fmla="*/ 0 w 1712696"/>
                <a:gd name="connsiteY37" fmla="*/ 376007 h 1713600"/>
                <a:gd name="connsiteX38" fmla="*/ 354384 w 1712696"/>
                <a:gd name="connsiteY38" fmla="*/ 1801 h 1713600"/>
                <a:gd name="connsiteX39" fmla="*/ 176355 w 1712696"/>
                <a:gd name="connsiteY39" fmla="*/ 1801 h 1713600"/>
                <a:gd name="connsiteX40" fmla="*/ 0 w 1712696"/>
                <a:gd name="connsiteY40" fmla="*/ 18802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12696" h="1713600">
                  <a:moveTo>
                    <a:pt x="1712696" y="1664380"/>
                  </a:moveTo>
                  <a:lnTo>
                    <a:pt x="1712696" y="1713600"/>
                  </a:lnTo>
                  <a:lnTo>
                    <a:pt x="1666083" y="1713600"/>
                  </a:lnTo>
                  <a:close/>
                  <a:moveTo>
                    <a:pt x="1712696" y="1277272"/>
                  </a:moveTo>
                  <a:lnTo>
                    <a:pt x="1712696" y="1476393"/>
                  </a:lnTo>
                  <a:lnTo>
                    <a:pt x="1488054" y="1713600"/>
                  </a:lnTo>
                  <a:lnTo>
                    <a:pt x="1299480" y="1713600"/>
                  </a:lnTo>
                  <a:close/>
                  <a:moveTo>
                    <a:pt x="1712696" y="890163"/>
                  </a:moveTo>
                  <a:lnTo>
                    <a:pt x="1712696" y="1089285"/>
                  </a:lnTo>
                  <a:lnTo>
                    <a:pt x="1121451" y="1713600"/>
                  </a:lnTo>
                  <a:lnTo>
                    <a:pt x="932877" y="1713600"/>
                  </a:lnTo>
                  <a:close/>
                  <a:moveTo>
                    <a:pt x="1712696" y="503055"/>
                  </a:moveTo>
                  <a:lnTo>
                    <a:pt x="1712696" y="702177"/>
                  </a:lnTo>
                  <a:lnTo>
                    <a:pt x="754848" y="1713600"/>
                  </a:lnTo>
                  <a:lnTo>
                    <a:pt x="566274" y="1713600"/>
                  </a:lnTo>
                  <a:close/>
                  <a:moveTo>
                    <a:pt x="1712696" y="115947"/>
                  </a:moveTo>
                  <a:lnTo>
                    <a:pt x="1712696" y="315069"/>
                  </a:lnTo>
                  <a:lnTo>
                    <a:pt x="388245" y="1713600"/>
                  </a:lnTo>
                  <a:lnTo>
                    <a:pt x="199671" y="1713600"/>
                  </a:lnTo>
                  <a:close/>
                  <a:moveTo>
                    <a:pt x="0" y="0"/>
                  </a:moveTo>
                  <a:lnTo>
                    <a:pt x="1712696" y="0"/>
                  </a:lnTo>
                  <a:lnTo>
                    <a:pt x="1712696" y="1801"/>
                  </a:lnTo>
                  <a:lnTo>
                    <a:pt x="1642767" y="1801"/>
                  </a:lnTo>
                  <a:lnTo>
                    <a:pt x="21642" y="1713600"/>
                  </a:lnTo>
                  <a:lnTo>
                    <a:pt x="0" y="1713600"/>
                  </a:lnTo>
                  <a:lnTo>
                    <a:pt x="0" y="1537331"/>
                  </a:lnTo>
                  <a:lnTo>
                    <a:pt x="1454193" y="1801"/>
                  </a:lnTo>
                  <a:lnTo>
                    <a:pt x="1276164" y="1801"/>
                  </a:lnTo>
                  <a:lnTo>
                    <a:pt x="0" y="1349344"/>
                  </a:lnTo>
                  <a:lnTo>
                    <a:pt x="0" y="1150223"/>
                  </a:lnTo>
                  <a:lnTo>
                    <a:pt x="1087590" y="1801"/>
                  </a:lnTo>
                  <a:lnTo>
                    <a:pt x="909561" y="1801"/>
                  </a:lnTo>
                  <a:lnTo>
                    <a:pt x="0" y="962236"/>
                  </a:lnTo>
                  <a:lnTo>
                    <a:pt x="0" y="763115"/>
                  </a:lnTo>
                  <a:lnTo>
                    <a:pt x="720987" y="1801"/>
                  </a:lnTo>
                  <a:lnTo>
                    <a:pt x="542958" y="1801"/>
                  </a:lnTo>
                  <a:lnTo>
                    <a:pt x="0" y="575128"/>
                  </a:lnTo>
                  <a:lnTo>
                    <a:pt x="0" y="376007"/>
                  </a:lnTo>
                  <a:lnTo>
                    <a:pt x="354384" y="1801"/>
                  </a:lnTo>
                  <a:lnTo>
                    <a:pt x="176355" y="1801"/>
                  </a:lnTo>
                  <a:lnTo>
                    <a:pt x="0" y="18802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2661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40441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41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448" y="305219"/>
            <a:ext cx="6884237" cy="682940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5000"/>
              </a:lnSpc>
              <a:defRPr lang="ru-RU" sz="540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Прямоугольник 3"/>
          <p:cNvSpPr/>
          <p:nvPr userDrawn="1"/>
        </p:nvSpPr>
        <p:spPr bwMode="auto">
          <a:xfrm>
            <a:off x="7426800" y="0"/>
            <a:ext cx="1716299" cy="1717200"/>
          </a:xfrm>
          <a:prstGeom prst="rect">
            <a:avLst/>
          </a:prstGeom>
          <a:solidFill>
            <a:srgbClr val="003D4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smtClean="0">
              <a:ln>
                <a:noFill/>
              </a:ln>
              <a:solidFill>
                <a:srgbClr val="003D4C"/>
              </a:solidFill>
              <a:effectLst/>
              <a:uLnTx/>
              <a:uFillTx/>
            </a:endParaRPr>
          </a:p>
        </p:txBody>
      </p:sp>
      <p:sp>
        <p:nvSpPr>
          <p:cNvPr id="5" name="Прямоугольник 4"/>
          <p:cNvSpPr>
            <a:spLocks noChangeAspect="1"/>
          </p:cNvSpPr>
          <p:nvPr userDrawn="1"/>
        </p:nvSpPr>
        <p:spPr bwMode="auto">
          <a:xfrm>
            <a:off x="7426798" y="3426300"/>
            <a:ext cx="1717202" cy="1717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1" i="0" u="none" strike="noStrike" kern="0" cap="none" spc="0" normalizeH="0" baseline="0" noProof="0" smtClean="0">
              <a:ln>
                <a:noFill/>
              </a:ln>
              <a:solidFill>
                <a:srgbClr val="003D4C"/>
              </a:solidFill>
              <a:effectLst/>
              <a:uLnTx/>
              <a:uFillTx/>
            </a:endParaRPr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7426800" y="1713150"/>
            <a:ext cx="1717200" cy="1717200"/>
            <a:chOff x="5642293" y="1669691"/>
            <a:chExt cx="1717200" cy="1717200"/>
          </a:xfrm>
        </p:grpSpPr>
        <p:sp>
          <p:nvSpPr>
            <p:cNvPr id="7" name="Прямоугольник 6"/>
            <p:cNvSpPr/>
            <p:nvPr/>
          </p:nvSpPr>
          <p:spPr bwMode="auto">
            <a:xfrm>
              <a:off x="5642293" y="1669691"/>
              <a:ext cx="1717200" cy="1717200"/>
            </a:xfrm>
            <a:prstGeom prst="rect">
              <a:avLst/>
            </a:prstGeom>
            <a:solidFill>
              <a:srgbClr val="77E2C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" name="Полилиния 7"/>
            <p:cNvSpPr>
              <a:spLocks noChangeAspect="1"/>
            </p:cNvSpPr>
            <p:nvPr/>
          </p:nvSpPr>
          <p:spPr bwMode="auto">
            <a:xfrm>
              <a:off x="5642293" y="1674497"/>
              <a:ext cx="814205" cy="1707588"/>
            </a:xfrm>
            <a:custGeom>
              <a:avLst/>
              <a:gdLst>
                <a:gd name="connsiteX0" fmla="*/ 0 w 631564"/>
                <a:gd name="connsiteY0" fmla="*/ 0 h 1324544"/>
                <a:gd name="connsiteX1" fmla="*/ 97634 w 631564"/>
                <a:gd name="connsiteY1" fmla="*/ 9803 h 1324544"/>
                <a:gd name="connsiteX2" fmla="*/ 631564 w 631564"/>
                <a:gd name="connsiteY2" fmla="*/ 662272 h 1324544"/>
                <a:gd name="connsiteX3" fmla="*/ 97634 w 631564"/>
                <a:gd name="connsiteY3" fmla="*/ 1314741 h 1324544"/>
                <a:gd name="connsiteX4" fmla="*/ 0 w 631564"/>
                <a:gd name="connsiteY4" fmla="*/ 1324544 h 132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564" h="1324544">
                  <a:moveTo>
                    <a:pt x="0" y="0"/>
                  </a:moveTo>
                  <a:lnTo>
                    <a:pt x="97634" y="9803"/>
                  </a:lnTo>
                  <a:cubicBezTo>
                    <a:pt x="402348" y="71905"/>
                    <a:pt x="631564" y="340428"/>
                    <a:pt x="631564" y="662272"/>
                  </a:cubicBezTo>
                  <a:cubicBezTo>
                    <a:pt x="631564" y="984116"/>
                    <a:pt x="402348" y="1252639"/>
                    <a:pt x="97634" y="1314741"/>
                  </a:cubicBezTo>
                  <a:lnTo>
                    <a:pt x="0" y="1324544"/>
                  </a:lnTo>
                  <a:close/>
                </a:path>
              </a:pathLst>
            </a:custGeom>
            <a:solidFill>
              <a:srgbClr val="003D4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6858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" name="Полилиния 8"/>
            <p:cNvSpPr>
              <a:spLocks noChangeAspect="1"/>
            </p:cNvSpPr>
            <p:nvPr/>
          </p:nvSpPr>
          <p:spPr bwMode="auto">
            <a:xfrm>
              <a:off x="6545288" y="1674497"/>
              <a:ext cx="814205" cy="1707588"/>
            </a:xfrm>
            <a:custGeom>
              <a:avLst/>
              <a:gdLst>
                <a:gd name="connsiteX0" fmla="*/ 631564 w 631564"/>
                <a:gd name="connsiteY0" fmla="*/ 0 h 1324544"/>
                <a:gd name="connsiteX1" fmla="*/ 631564 w 631564"/>
                <a:gd name="connsiteY1" fmla="*/ 1324544 h 1324544"/>
                <a:gd name="connsiteX2" fmla="*/ 533931 w 631564"/>
                <a:gd name="connsiteY2" fmla="*/ 1314741 h 1324544"/>
                <a:gd name="connsiteX3" fmla="*/ 0 w 631564"/>
                <a:gd name="connsiteY3" fmla="*/ 662272 h 1324544"/>
                <a:gd name="connsiteX4" fmla="*/ 533931 w 631564"/>
                <a:gd name="connsiteY4" fmla="*/ 9803 h 132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564" h="1324544">
                  <a:moveTo>
                    <a:pt x="631564" y="0"/>
                  </a:moveTo>
                  <a:lnTo>
                    <a:pt x="631564" y="1324544"/>
                  </a:lnTo>
                  <a:lnTo>
                    <a:pt x="533931" y="1314741"/>
                  </a:lnTo>
                  <a:cubicBezTo>
                    <a:pt x="229217" y="1252639"/>
                    <a:pt x="0" y="984116"/>
                    <a:pt x="0" y="662272"/>
                  </a:cubicBezTo>
                  <a:cubicBezTo>
                    <a:pt x="0" y="340428"/>
                    <a:pt x="229217" y="71905"/>
                    <a:pt x="533931" y="9803"/>
                  </a:cubicBezTo>
                  <a:close/>
                </a:path>
              </a:pathLst>
            </a:custGeom>
            <a:solidFill>
              <a:srgbClr val="003D4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6858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Полилиния 9"/>
            <p:cNvSpPr>
              <a:spLocks noChangeAspect="1"/>
            </p:cNvSpPr>
            <p:nvPr userDrawn="1"/>
          </p:nvSpPr>
          <p:spPr bwMode="auto">
            <a:xfrm>
              <a:off x="6545448" y="2530091"/>
              <a:ext cx="814045" cy="851994"/>
            </a:xfrm>
            <a:custGeom>
              <a:avLst/>
              <a:gdLst>
                <a:gd name="connsiteX0" fmla="*/ 0 w 814045"/>
                <a:gd name="connsiteY0" fmla="*/ 0 h 851994"/>
                <a:gd name="connsiteX1" fmla="*/ 814045 w 814045"/>
                <a:gd name="connsiteY1" fmla="*/ 0 h 851994"/>
                <a:gd name="connsiteX2" fmla="*/ 814045 w 814045"/>
                <a:gd name="connsiteY2" fmla="*/ 851994 h 851994"/>
                <a:gd name="connsiteX3" fmla="*/ 688178 w 814045"/>
                <a:gd name="connsiteY3" fmla="*/ 839356 h 851994"/>
                <a:gd name="connsiteX4" fmla="*/ 13305 w 814045"/>
                <a:gd name="connsiteY4" fmla="*/ 150187 h 851994"/>
                <a:gd name="connsiteX5" fmla="*/ 0 w 814045"/>
                <a:gd name="connsiteY5" fmla="*/ 0 h 85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045" h="851994">
                  <a:moveTo>
                    <a:pt x="0" y="0"/>
                  </a:moveTo>
                  <a:lnTo>
                    <a:pt x="814045" y="0"/>
                  </a:lnTo>
                  <a:lnTo>
                    <a:pt x="814045" y="851994"/>
                  </a:lnTo>
                  <a:lnTo>
                    <a:pt x="688178" y="839356"/>
                  </a:lnTo>
                  <a:cubicBezTo>
                    <a:pt x="344448" y="769303"/>
                    <a:pt x="75237" y="495504"/>
                    <a:pt x="13305" y="1501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6858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2815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0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35937091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240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7" y="261257"/>
            <a:ext cx="8462137" cy="2101926"/>
          </a:xfrm>
          <a:effectLst/>
        </p:spPr>
        <p:txBody>
          <a:bodyPr vert="horz" lIns="0" tIns="0" rIns="0" bIns="72000">
            <a:normAutofit/>
          </a:bodyPr>
          <a:lstStyle>
            <a:lvl1pPr>
              <a:lnSpc>
                <a:spcPct val="85000"/>
              </a:lnSpc>
              <a:defRPr lang="ru-RU" sz="5400" b="0" i="0" u="none" cap="none" spc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3194631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6" y="4623050"/>
            <a:ext cx="5269908" cy="3439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682200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5867320" y="470535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2536019"/>
            <a:ext cx="8426449" cy="48577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 smtClean="0"/>
              <a:t>Подзаголовок (заполняется по необходимости)</a:t>
            </a:r>
          </a:p>
        </p:txBody>
      </p:sp>
      <p:grpSp>
        <p:nvGrpSpPr>
          <p:cNvPr id="84" name="Группа 83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5" name="Прямоугольник 84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6" name="Прямая соединительная линия 85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7" name="Группа 86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8" name="Прямоугольник 87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72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ъект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567722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43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448" y="305219"/>
            <a:ext cx="6858357" cy="682940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sz="540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Прямоугольник 3"/>
          <p:cNvSpPr/>
          <p:nvPr userDrawn="1"/>
        </p:nvSpPr>
        <p:spPr bwMode="auto">
          <a:xfrm>
            <a:off x="7427701" y="0"/>
            <a:ext cx="1716299" cy="1717200"/>
          </a:xfrm>
          <a:prstGeom prst="rect">
            <a:avLst/>
          </a:prstGeom>
          <a:solidFill>
            <a:srgbClr val="003D4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smtClean="0">
              <a:ln>
                <a:noFill/>
              </a:ln>
              <a:solidFill>
                <a:srgbClr val="003D4C"/>
              </a:solidFill>
              <a:effectLst/>
              <a:uLnTx/>
              <a:uFillTx/>
            </a:endParaRPr>
          </a:p>
        </p:txBody>
      </p:sp>
      <p:sp>
        <p:nvSpPr>
          <p:cNvPr id="5" name="Прямоугольник 4"/>
          <p:cNvSpPr>
            <a:spLocks noChangeAspect="1"/>
          </p:cNvSpPr>
          <p:nvPr userDrawn="1"/>
        </p:nvSpPr>
        <p:spPr bwMode="auto">
          <a:xfrm>
            <a:off x="7426798" y="3426300"/>
            <a:ext cx="1717202" cy="1717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1" i="0" u="none" strike="noStrike" kern="0" cap="none" spc="0" normalizeH="0" baseline="0" noProof="0" smtClean="0">
              <a:ln>
                <a:noFill/>
              </a:ln>
              <a:solidFill>
                <a:srgbClr val="003D4C"/>
              </a:solidFill>
              <a:effectLst/>
              <a:uLnTx/>
              <a:uFillTx/>
            </a:endParaRPr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7426798" y="1713150"/>
            <a:ext cx="1716299" cy="1717200"/>
            <a:chOff x="7427701" y="1713150"/>
            <a:chExt cx="1716299" cy="1717200"/>
          </a:xfrm>
        </p:grpSpPr>
        <p:sp>
          <p:nvSpPr>
            <p:cNvPr id="7" name="Прямоугольник 6"/>
            <p:cNvSpPr/>
            <p:nvPr userDrawn="1"/>
          </p:nvSpPr>
          <p:spPr bwMode="auto">
            <a:xfrm>
              <a:off x="7427701" y="1713150"/>
              <a:ext cx="1716299" cy="1717200"/>
            </a:xfrm>
            <a:prstGeom prst="rect">
              <a:avLst/>
            </a:prstGeom>
            <a:solidFill>
              <a:srgbClr val="003D4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" name="Полилиния 7"/>
            <p:cNvSpPr>
              <a:spLocks noChangeAspect="1"/>
            </p:cNvSpPr>
            <p:nvPr userDrawn="1"/>
          </p:nvSpPr>
          <p:spPr bwMode="auto">
            <a:xfrm>
              <a:off x="7427701" y="1716750"/>
              <a:ext cx="1712696" cy="1713600"/>
            </a:xfrm>
            <a:custGeom>
              <a:avLst/>
              <a:gdLst>
                <a:gd name="connsiteX0" fmla="*/ 1712696 w 1712696"/>
                <a:gd name="connsiteY0" fmla="*/ 1664380 h 1713600"/>
                <a:gd name="connsiteX1" fmla="*/ 1712696 w 1712696"/>
                <a:gd name="connsiteY1" fmla="*/ 1713600 h 1713600"/>
                <a:gd name="connsiteX2" fmla="*/ 1666083 w 1712696"/>
                <a:gd name="connsiteY2" fmla="*/ 1713600 h 1713600"/>
                <a:gd name="connsiteX3" fmla="*/ 1712696 w 1712696"/>
                <a:gd name="connsiteY3" fmla="*/ 1277272 h 1713600"/>
                <a:gd name="connsiteX4" fmla="*/ 1712696 w 1712696"/>
                <a:gd name="connsiteY4" fmla="*/ 1476393 h 1713600"/>
                <a:gd name="connsiteX5" fmla="*/ 1488054 w 1712696"/>
                <a:gd name="connsiteY5" fmla="*/ 1713600 h 1713600"/>
                <a:gd name="connsiteX6" fmla="*/ 1299480 w 1712696"/>
                <a:gd name="connsiteY6" fmla="*/ 1713600 h 1713600"/>
                <a:gd name="connsiteX7" fmla="*/ 1712696 w 1712696"/>
                <a:gd name="connsiteY7" fmla="*/ 890163 h 1713600"/>
                <a:gd name="connsiteX8" fmla="*/ 1712696 w 1712696"/>
                <a:gd name="connsiteY8" fmla="*/ 1089285 h 1713600"/>
                <a:gd name="connsiteX9" fmla="*/ 1121451 w 1712696"/>
                <a:gd name="connsiteY9" fmla="*/ 1713600 h 1713600"/>
                <a:gd name="connsiteX10" fmla="*/ 932877 w 1712696"/>
                <a:gd name="connsiteY10" fmla="*/ 1713600 h 1713600"/>
                <a:gd name="connsiteX11" fmla="*/ 1712696 w 1712696"/>
                <a:gd name="connsiteY11" fmla="*/ 503055 h 1713600"/>
                <a:gd name="connsiteX12" fmla="*/ 1712696 w 1712696"/>
                <a:gd name="connsiteY12" fmla="*/ 702177 h 1713600"/>
                <a:gd name="connsiteX13" fmla="*/ 754848 w 1712696"/>
                <a:gd name="connsiteY13" fmla="*/ 1713600 h 1713600"/>
                <a:gd name="connsiteX14" fmla="*/ 566274 w 1712696"/>
                <a:gd name="connsiteY14" fmla="*/ 1713600 h 1713600"/>
                <a:gd name="connsiteX15" fmla="*/ 1712696 w 1712696"/>
                <a:gd name="connsiteY15" fmla="*/ 115947 h 1713600"/>
                <a:gd name="connsiteX16" fmla="*/ 1712696 w 1712696"/>
                <a:gd name="connsiteY16" fmla="*/ 315069 h 1713600"/>
                <a:gd name="connsiteX17" fmla="*/ 388245 w 1712696"/>
                <a:gd name="connsiteY17" fmla="*/ 1713600 h 1713600"/>
                <a:gd name="connsiteX18" fmla="*/ 199671 w 1712696"/>
                <a:gd name="connsiteY18" fmla="*/ 1713600 h 1713600"/>
                <a:gd name="connsiteX19" fmla="*/ 0 w 1712696"/>
                <a:gd name="connsiteY19" fmla="*/ 0 h 1713600"/>
                <a:gd name="connsiteX20" fmla="*/ 1712696 w 1712696"/>
                <a:gd name="connsiteY20" fmla="*/ 0 h 1713600"/>
                <a:gd name="connsiteX21" fmla="*/ 1712696 w 1712696"/>
                <a:gd name="connsiteY21" fmla="*/ 1801 h 1713600"/>
                <a:gd name="connsiteX22" fmla="*/ 1642767 w 1712696"/>
                <a:gd name="connsiteY22" fmla="*/ 1801 h 1713600"/>
                <a:gd name="connsiteX23" fmla="*/ 21642 w 1712696"/>
                <a:gd name="connsiteY23" fmla="*/ 1713600 h 1713600"/>
                <a:gd name="connsiteX24" fmla="*/ 0 w 1712696"/>
                <a:gd name="connsiteY24" fmla="*/ 1713600 h 1713600"/>
                <a:gd name="connsiteX25" fmla="*/ 0 w 1712696"/>
                <a:gd name="connsiteY25" fmla="*/ 1537331 h 1713600"/>
                <a:gd name="connsiteX26" fmla="*/ 1454193 w 1712696"/>
                <a:gd name="connsiteY26" fmla="*/ 1801 h 1713600"/>
                <a:gd name="connsiteX27" fmla="*/ 1276164 w 1712696"/>
                <a:gd name="connsiteY27" fmla="*/ 1801 h 1713600"/>
                <a:gd name="connsiteX28" fmla="*/ 0 w 1712696"/>
                <a:gd name="connsiteY28" fmla="*/ 1349344 h 1713600"/>
                <a:gd name="connsiteX29" fmla="*/ 0 w 1712696"/>
                <a:gd name="connsiteY29" fmla="*/ 1150223 h 1713600"/>
                <a:gd name="connsiteX30" fmla="*/ 1087590 w 1712696"/>
                <a:gd name="connsiteY30" fmla="*/ 1801 h 1713600"/>
                <a:gd name="connsiteX31" fmla="*/ 909561 w 1712696"/>
                <a:gd name="connsiteY31" fmla="*/ 1801 h 1713600"/>
                <a:gd name="connsiteX32" fmla="*/ 0 w 1712696"/>
                <a:gd name="connsiteY32" fmla="*/ 962236 h 1713600"/>
                <a:gd name="connsiteX33" fmla="*/ 0 w 1712696"/>
                <a:gd name="connsiteY33" fmla="*/ 763115 h 1713600"/>
                <a:gd name="connsiteX34" fmla="*/ 720987 w 1712696"/>
                <a:gd name="connsiteY34" fmla="*/ 1801 h 1713600"/>
                <a:gd name="connsiteX35" fmla="*/ 542958 w 1712696"/>
                <a:gd name="connsiteY35" fmla="*/ 1801 h 1713600"/>
                <a:gd name="connsiteX36" fmla="*/ 0 w 1712696"/>
                <a:gd name="connsiteY36" fmla="*/ 575128 h 1713600"/>
                <a:gd name="connsiteX37" fmla="*/ 0 w 1712696"/>
                <a:gd name="connsiteY37" fmla="*/ 376007 h 1713600"/>
                <a:gd name="connsiteX38" fmla="*/ 354384 w 1712696"/>
                <a:gd name="connsiteY38" fmla="*/ 1801 h 1713600"/>
                <a:gd name="connsiteX39" fmla="*/ 176355 w 1712696"/>
                <a:gd name="connsiteY39" fmla="*/ 1801 h 1713600"/>
                <a:gd name="connsiteX40" fmla="*/ 0 w 1712696"/>
                <a:gd name="connsiteY40" fmla="*/ 188020 h 17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12696" h="1713600">
                  <a:moveTo>
                    <a:pt x="1712696" y="1664380"/>
                  </a:moveTo>
                  <a:lnTo>
                    <a:pt x="1712696" y="1713600"/>
                  </a:lnTo>
                  <a:lnTo>
                    <a:pt x="1666083" y="1713600"/>
                  </a:lnTo>
                  <a:close/>
                  <a:moveTo>
                    <a:pt x="1712696" y="1277272"/>
                  </a:moveTo>
                  <a:lnTo>
                    <a:pt x="1712696" y="1476393"/>
                  </a:lnTo>
                  <a:lnTo>
                    <a:pt x="1488054" y="1713600"/>
                  </a:lnTo>
                  <a:lnTo>
                    <a:pt x="1299480" y="1713600"/>
                  </a:lnTo>
                  <a:close/>
                  <a:moveTo>
                    <a:pt x="1712696" y="890163"/>
                  </a:moveTo>
                  <a:lnTo>
                    <a:pt x="1712696" y="1089285"/>
                  </a:lnTo>
                  <a:lnTo>
                    <a:pt x="1121451" y="1713600"/>
                  </a:lnTo>
                  <a:lnTo>
                    <a:pt x="932877" y="1713600"/>
                  </a:lnTo>
                  <a:close/>
                  <a:moveTo>
                    <a:pt x="1712696" y="503055"/>
                  </a:moveTo>
                  <a:lnTo>
                    <a:pt x="1712696" y="702177"/>
                  </a:lnTo>
                  <a:lnTo>
                    <a:pt x="754848" y="1713600"/>
                  </a:lnTo>
                  <a:lnTo>
                    <a:pt x="566274" y="1713600"/>
                  </a:lnTo>
                  <a:close/>
                  <a:moveTo>
                    <a:pt x="1712696" y="115947"/>
                  </a:moveTo>
                  <a:lnTo>
                    <a:pt x="1712696" y="315069"/>
                  </a:lnTo>
                  <a:lnTo>
                    <a:pt x="388245" y="1713600"/>
                  </a:lnTo>
                  <a:lnTo>
                    <a:pt x="199671" y="1713600"/>
                  </a:lnTo>
                  <a:close/>
                  <a:moveTo>
                    <a:pt x="0" y="0"/>
                  </a:moveTo>
                  <a:lnTo>
                    <a:pt x="1712696" y="0"/>
                  </a:lnTo>
                  <a:lnTo>
                    <a:pt x="1712696" y="1801"/>
                  </a:lnTo>
                  <a:lnTo>
                    <a:pt x="1642767" y="1801"/>
                  </a:lnTo>
                  <a:lnTo>
                    <a:pt x="21642" y="1713600"/>
                  </a:lnTo>
                  <a:lnTo>
                    <a:pt x="0" y="1713600"/>
                  </a:lnTo>
                  <a:lnTo>
                    <a:pt x="0" y="1537331"/>
                  </a:lnTo>
                  <a:lnTo>
                    <a:pt x="1454193" y="1801"/>
                  </a:lnTo>
                  <a:lnTo>
                    <a:pt x="1276164" y="1801"/>
                  </a:lnTo>
                  <a:lnTo>
                    <a:pt x="0" y="1349344"/>
                  </a:lnTo>
                  <a:lnTo>
                    <a:pt x="0" y="1150223"/>
                  </a:lnTo>
                  <a:lnTo>
                    <a:pt x="1087590" y="1801"/>
                  </a:lnTo>
                  <a:lnTo>
                    <a:pt x="909561" y="1801"/>
                  </a:lnTo>
                  <a:lnTo>
                    <a:pt x="0" y="962236"/>
                  </a:lnTo>
                  <a:lnTo>
                    <a:pt x="0" y="763115"/>
                  </a:lnTo>
                  <a:lnTo>
                    <a:pt x="720987" y="1801"/>
                  </a:lnTo>
                  <a:lnTo>
                    <a:pt x="542958" y="1801"/>
                  </a:lnTo>
                  <a:lnTo>
                    <a:pt x="0" y="575128"/>
                  </a:lnTo>
                  <a:lnTo>
                    <a:pt x="0" y="376007"/>
                  </a:lnTo>
                  <a:lnTo>
                    <a:pt x="354384" y="1801"/>
                  </a:lnTo>
                  <a:lnTo>
                    <a:pt x="176355" y="1801"/>
                  </a:lnTo>
                  <a:lnTo>
                    <a:pt x="0" y="188020"/>
                  </a:lnTo>
                  <a:close/>
                </a:path>
              </a:pathLst>
            </a:custGeom>
            <a:solidFill>
              <a:srgbClr val="008C9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Группа 8"/>
          <p:cNvGrpSpPr>
            <a:grpSpLocks noChangeAspect="1"/>
          </p:cNvGrpSpPr>
          <p:nvPr userDrawn="1"/>
        </p:nvGrpSpPr>
        <p:grpSpPr>
          <a:xfrm>
            <a:off x="7426798" y="0"/>
            <a:ext cx="1716299" cy="1717200"/>
            <a:chOff x="6573600" y="0"/>
            <a:chExt cx="2570400" cy="2571750"/>
          </a:xfrm>
        </p:grpSpPr>
        <p:sp>
          <p:nvSpPr>
            <p:cNvPr id="10" name="Прямоугольник 9"/>
            <p:cNvSpPr/>
            <p:nvPr userDrawn="1"/>
          </p:nvSpPr>
          <p:spPr bwMode="auto">
            <a:xfrm>
              <a:off x="6573600" y="0"/>
              <a:ext cx="2570400" cy="2571750"/>
            </a:xfrm>
            <a:prstGeom prst="rect">
              <a:avLst/>
            </a:prstGeom>
            <a:solidFill>
              <a:srgbClr val="003D4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Овал 10"/>
            <p:cNvSpPr/>
            <p:nvPr userDrawn="1"/>
          </p:nvSpPr>
          <p:spPr bwMode="auto">
            <a:xfrm>
              <a:off x="6782475" y="209550"/>
              <a:ext cx="2152650" cy="215265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5083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ъект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826430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45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448" y="305219"/>
            <a:ext cx="6892863" cy="682940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5000"/>
              </a:lnSpc>
              <a:defRPr lang="ru-RU" sz="540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Прямоугольник 3"/>
          <p:cNvSpPr/>
          <p:nvPr userDrawn="1"/>
        </p:nvSpPr>
        <p:spPr bwMode="auto">
          <a:xfrm>
            <a:off x="7427701" y="0"/>
            <a:ext cx="1716299" cy="1717200"/>
          </a:xfrm>
          <a:prstGeom prst="rect">
            <a:avLst/>
          </a:prstGeom>
          <a:solidFill>
            <a:srgbClr val="003D4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smtClean="0">
              <a:ln>
                <a:noFill/>
              </a:ln>
              <a:solidFill>
                <a:srgbClr val="003D4C"/>
              </a:solidFill>
              <a:effectLst/>
              <a:uLnTx/>
              <a:uFillTx/>
            </a:endParaRPr>
          </a:p>
        </p:txBody>
      </p:sp>
      <p:sp>
        <p:nvSpPr>
          <p:cNvPr id="5" name="Прямоугольник 4"/>
          <p:cNvSpPr>
            <a:spLocks noChangeAspect="1"/>
          </p:cNvSpPr>
          <p:nvPr userDrawn="1"/>
        </p:nvSpPr>
        <p:spPr bwMode="auto">
          <a:xfrm>
            <a:off x="7426798" y="1713150"/>
            <a:ext cx="1717202" cy="1717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1" i="0" u="none" strike="noStrike" kern="0" cap="none" spc="0" normalizeH="0" baseline="0" noProof="0" smtClean="0">
              <a:ln>
                <a:noFill/>
              </a:ln>
              <a:solidFill>
                <a:srgbClr val="003D4C"/>
              </a:solidFill>
              <a:effectLst/>
              <a:uLnTx/>
              <a:uFillTx/>
            </a:endParaRPr>
          </a:p>
        </p:txBody>
      </p:sp>
      <p:grpSp>
        <p:nvGrpSpPr>
          <p:cNvPr id="6" name="Группа 5"/>
          <p:cNvGrpSpPr>
            <a:grpSpLocks noChangeAspect="1"/>
          </p:cNvGrpSpPr>
          <p:nvPr userDrawn="1"/>
        </p:nvGrpSpPr>
        <p:grpSpPr>
          <a:xfrm>
            <a:off x="7426798" y="0"/>
            <a:ext cx="1716299" cy="1717200"/>
            <a:chOff x="7427701" y="0"/>
            <a:chExt cx="1716299" cy="1717200"/>
          </a:xfrm>
        </p:grpSpPr>
        <p:sp>
          <p:nvSpPr>
            <p:cNvPr id="7" name="Полилиния 6"/>
            <p:cNvSpPr>
              <a:spLocks noChangeAspect="1"/>
            </p:cNvSpPr>
            <p:nvPr userDrawn="1"/>
          </p:nvSpPr>
          <p:spPr bwMode="auto">
            <a:xfrm>
              <a:off x="7427701" y="858600"/>
              <a:ext cx="1716298" cy="858600"/>
            </a:xfrm>
            <a:custGeom>
              <a:avLst/>
              <a:gdLst>
                <a:gd name="connsiteX0" fmla="*/ 857698 w 1716298"/>
                <a:gd name="connsiteY0" fmla="*/ 0 h 858600"/>
                <a:gd name="connsiteX1" fmla="*/ 1716298 w 1716298"/>
                <a:gd name="connsiteY1" fmla="*/ 858600 h 858600"/>
                <a:gd name="connsiteX2" fmla="*/ 0 w 1716298"/>
                <a:gd name="connsiteY2" fmla="*/ 858600 h 858600"/>
                <a:gd name="connsiteX3" fmla="*/ 0 w 1716298"/>
                <a:gd name="connsiteY3" fmla="*/ 840738 h 858600"/>
                <a:gd name="connsiteX4" fmla="*/ 3531 w 1716298"/>
                <a:gd name="connsiteY4" fmla="*/ 770813 h 858600"/>
                <a:gd name="connsiteX5" fmla="*/ 857698 w 1716298"/>
                <a:gd name="connsiteY5" fmla="*/ 0 h 85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6298" h="858600">
                  <a:moveTo>
                    <a:pt x="857698" y="0"/>
                  </a:moveTo>
                  <a:cubicBezTo>
                    <a:pt x="1331890" y="0"/>
                    <a:pt x="1716298" y="384408"/>
                    <a:pt x="1716298" y="858600"/>
                  </a:cubicBezTo>
                  <a:lnTo>
                    <a:pt x="0" y="858600"/>
                  </a:lnTo>
                  <a:lnTo>
                    <a:pt x="0" y="840738"/>
                  </a:lnTo>
                  <a:lnTo>
                    <a:pt x="3531" y="770813"/>
                  </a:lnTo>
                  <a:cubicBezTo>
                    <a:pt x="47500" y="337859"/>
                    <a:pt x="413143" y="0"/>
                    <a:pt x="857698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</a:endParaRPr>
            </a:p>
          </p:txBody>
        </p:sp>
        <p:sp>
          <p:nvSpPr>
            <p:cNvPr id="8" name="Полилиния 7"/>
            <p:cNvSpPr>
              <a:spLocks noChangeAspect="1"/>
            </p:cNvSpPr>
            <p:nvPr userDrawn="1"/>
          </p:nvSpPr>
          <p:spPr bwMode="auto">
            <a:xfrm>
              <a:off x="7427701" y="0"/>
              <a:ext cx="1716299" cy="1717200"/>
            </a:xfrm>
            <a:custGeom>
              <a:avLst/>
              <a:gdLst>
                <a:gd name="connsiteX0" fmla="*/ 0 w 1716299"/>
                <a:gd name="connsiteY0" fmla="*/ 0 h 1717200"/>
                <a:gd name="connsiteX1" fmla="*/ 1716299 w 1716299"/>
                <a:gd name="connsiteY1" fmla="*/ 0 h 1717200"/>
                <a:gd name="connsiteX2" fmla="*/ 1716299 w 1716299"/>
                <a:gd name="connsiteY2" fmla="*/ 1717200 h 1717200"/>
                <a:gd name="connsiteX3" fmla="*/ 1716298 w 1716299"/>
                <a:gd name="connsiteY3" fmla="*/ 1717200 h 1717200"/>
                <a:gd name="connsiteX4" fmla="*/ 857698 w 1716299"/>
                <a:gd name="connsiteY4" fmla="*/ 858600 h 1717200"/>
                <a:gd name="connsiteX5" fmla="*/ 3531 w 1716299"/>
                <a:gd name="connsiteY5" fmla="*/ 1629413 h 1717200"/>
                <a:gd name="connsiteX6" fmla="*/ 0 w 1716299"/>
                <a:gd name="connsiteY6" fmla="*/ 1699338 h 1717200"/>
                <a:gd name="connsiteX7" fmla="*/ 0 w 1716299"/>
                <a:gd name="connsiteY7" fmla="*/ 0 h 171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6299" h="1717200">
                  <a:moveTo>
                    <a:pt x="0" y="0"/>
                  </a:moveTo>
                  <a:lnTo>
                    <a:pt x="1716299" y="0"/>
                  </a:lnTo>
                  <a:lnTo>
                    <a:pt x="1716299" y="1717200"/>
                  </a:lnTo>
                  <a:lnTo>
                    <a:pt x="1716298" y="1717200"/>
                  </a:lnTo>
                  <a:cubicBezTo>
                    <a:pt x="1716298" y="1243008"/>
                    <a:pt x="1331890" y="858600"/>
                    <a:pt x="857698" y="858600"/>
                  </a:cubicBezTo>
                  <a:cubicBezTo>
                    <a:pt x="413143" y="858600"/>
                    <a:pt x="47500" y="1196459"/>
                    <a:pt x="3531" y="1629413"/>
                  </a:cubicBezTo>
                  <a:lnTo>
                    <a:pt x="0" y="1699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Группа 8"/>
          <p:cNvGrpSpPr>
            <a:grpSpLocks noChangeAspect="1"/>
          </p:cNvGrpSpPr>
          <p:nvPr userDrawn="1"/>
        </p:nvGrpSpPr>
        <p:grpSpPr>
          <a:xfrm>
            <a:off x="7426798" y="3426300"/>
            <a:ext cx="1716299" cy="1717200"/>
            <a:chOff x="-309902" y="1968471"/>
            <a:chExt cx="1716299" cy="1717200"/>
          </a:xfrm>
        </p:grpSpPr>
        <p:sp>
          <p:nvSpPr>
            <p:cNvPr id="10" name="Прямоугольник 9"/>
            <p:cNvSpPr>
              <a:spLocks noChangeAspect="1"/>
            </p:cNvSpPr>
            <p:nvPr userDrawn="1"/>
          </p:nvSpPr>
          <p:spPr bwMode="auto">
            <a:xfrm>
              <a:off x="-309902" y="1968471"/>
              <a:ext cx="1716299" cy="1717200"/>
            </a:xfrm>
            <a:prstGeom prst="rect">
              <a:avLst/>
            </a:prstGeom>
            <a:solidFill>
              <a:srgbClr val="008C9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Полилиния 10"/>
            <p:cNvSpPr>
              <a:spLocks/>
            </p:cNvSpPr>
            <p:nvPr userDrawn="1"/>
          </p:nvSpPr>
          <p:spPr bwMode="auto">
            <a:xfrm>
              <a:off x="-171753" y="2107071"/>
              <a:ext cx="1440000" cy="1440000"/>
            </a:xfrm>
            <a:custGeom>
              <a:avLst/>
              <a:gdLst>
                <a:gd name="connsiteX0" fmla="*/ 2807084 w 2836652"/>
                <a:gd name="connsiteY0" fmla="*/ 1727294 h 2844000"/>
                <a:gd name="connsiteX1" fmla="*/ 2776855 w 2836652"/>
                <a:gd name="connsiteY1" fmla="*/ 1844860 h 2844000"/>
                <a:gd name="connsiteX2" fmla="*/ 1841645 w 2836652"/>
                <a:gd name="connsiteY2" fmla="*/ 2780070 h 2844000"/>
                <a:gd name="connsiteX3" fmla="*/ 1801654 w 2836652"/>
                <a:gd name="connsiteY3" fmla="*/ 2790353 h 2844000"/>
                <a:gd name="connsiteX4" fmla="*/ 2799360 w 2836652"/>
                <a:gd name="connsiteY4" fmla="*/ 1093539 h 2844000"/>
                <a:gd name="connsiteX5" fmla="*/ 2826362 w 2836652"/>
                <a:gd name="connsiteY5" fmla="*/ 1218703 h 2844000"/>
                <a:gd name="connsiteX6" fmla="*/ 2836652 w 2836652"/>
                <a:gd name="connsiteY6" fmla="*/ 1363744 h 2844000"/>
                <a:gd name="connsiteX7" fmla="*/ 1437536 w 2836652"/>
                <a:gd name="connsiteY7" fmla="*/ 2843053 h 2844000"/>
                <a:gd name="connsiteX8" fmla="*/ 1418785 w 2836652"/>
                <a:gd name="connsiteY8" fmla="*/ 2844000 h 2844000"/>
                <a:gd name="connsiteX9" fmla="*/ 1265558 w 2836652"/>
                <a:gd name="connsiteY9" fmla="*/ 2835841 h 2844000"/>
                <a:gd name="connsiteX10" fmla="*/ 1166585 w 2836652"/>
                <a:gd name="connsiteY10" fmla="*/ 2819901 h 2844000"/>
                <a:gd name="connsiteX11" fmla="*/ 2611803 w 2836652"/>
                <a:gd name="connsiteY11" fmla="*/ 649925 h 2844000"/>
                <a:gd name="connsiteX12" fmla="*/ 2625925 w 2836652"/>
                <a:gd name="connsiteY12" fmla="*/ 670040 h 2844000"/>
                <a:gd name="connsiteX13" fmla="*/ 2716944 w 2836652"/>
                <a:gd name="connsiteY13" fmla="*/ 840735 h 2844000"/>
                <a:gd name="connsiteX14" fmla="*/ 2718971 w 2836652"/>
                <a:gd name="connsiteY14" fmla="*/ 846248 h 2844000"/>
                <a:gd name="connsiteX15" fmla="*/ 917377 w 2836652"/>
                <a:gd name="connsiteY15" fmla="*/ 2751106 h 2844000"/>
                <a:gd name="connsiteX16" fmla="*/ 837521 w 2836652"/>
                <a:gd name="connsiteY16" fmla="*/ 2720160 h 2844000"/>
                <a:gd name="connsiteX17" fmla="*/ 713705 w 2836652"/>
                <a:gd name="connsiteY17" fmla="*/ 2656817 h 2844000"/>
                <a:gd name="connsiteX18" fmla="*/ 2316702 w 2836652"/>
                <a:gd name="connsiteY18" fmla="*/ 320018 h 2844000"/>
                <a:gd name="connsiteX19" fmla="*/ 2323309 w 2836652"/>
                <a:gd name="connsiteY19" fmla="*/ 324716 h 2844000"/>
                <a:gd name="connsiteX20" fmla="*/ 2436281 w 2836652"/>
                <a:gd name="connsiteY20" fmla="*/ 428628 h 2844000"/>
                <a:gd name="connsiteX21" fmla="*/ 2470218 w 2836652"/>
                <a:gd name="connsiteY21" fmla="*/ 467338 h 2844000"/>
                <a:gd name="connsiteX22" fmla="*/ 524088 w 2836652"/>
                <a:gd name="connsiteY22" fmla="*/ 2525015 h 2844000"/>
                <a:gd name="connsiteX23" fmla="*/ 474563 w 2836652"/>
                <a:gd name="connsiteY23" fmla="*/ 2485283 h 2844000"/>
                <a:gd name="connsiteX24" fmla="*/ 371952 w 2836652"/>
                <a:gd name="connsiteY24" fmla="*/ 2384417 h 2844000"/>
                <a:gd name="connsiteX25" fmla="*/ 368400 w 2836652"/>
                <a:gd name="connsiteY25" fmla="*/ 2379992 h 2844000"/>
                <a:gd name="connsiteX26" fmla="*/ 1923462 w 2836652"/>
                <a:gd name="connsiteY26" fmla="*/ 93876 h 2844000"/>
                <a:gd name="connsiteX27" fmla="*/ 1972292 w 2836652"/>
                <a:gd name="connsiteY27" fmla="*/ 111748 h 2844000"/>
                <a:gd name="connsiteX28" fmla="*/ 2125317 w 2836652"/>
                <a:gd name="connsiteY28" fmla="*/ 190086 h 2844000"/>
                <a:gd name="connsiteX29" fmla="*/ 228354 w 2836652"/>
                <a:gd name="connsiteY29" fmla="*/ 2195778 h 2844000"/>
                <a:gd name="connsiteX30" fmla="*/ 152351 w 2836652"/>
                <a:gd name="connsiteY30" fmla="*/ 2069368 h 2844000"/>
                <a:gd name="connsiteX31" fmla="*/ 120718 w 2836652"/>
                <a:gd name="connsiteY31" fmla="*/ 1999949 h 2844000"/>
                <a:gd name="connsiteX32" fmla="*/ 1041461 w 2836652"/>
                <a:gd name="connsiteY32" fmla="*/ 52222 h 2844000"/>
                <a:gd name="connsiteX33" fmla="*/ 28920 w 2836652"/>
                <a:gd name="connsiteY33" fmla="*/ 1122800 h 2844000"/>
                <a:gd name="connsiteX34" fmla="*/ 60716 w 2836652"/>
                <a:gd name="connsiteY34" fmla="*/ 999141 h 2844000"/>
                <a:gd name="connsiteX35" fmla="*/ 995926 w 2836652"/>
                <a:gd name="connsiteY35" fmla="*/ 63930 h 2844000"/>
                <a:gd name="connsiteX36" fmla="*/ 1418785 w 2836652"/>
                <a:gd name="connsiteY36" fmla="*/ 0 h 2844000"/>
                <a:gd name="connsiteX37" fmla="*/ 1564176 w 2836652"/>
                <a:gd name="connsiteY37" fmla="*/ 7342 h 2844000"/>
                <a:gd name="connsiteX38" fmla="*/ 1675030 w 2836652"/>
                <a:gd name="connsiteY38" fmla="*/ 24260 h 2844000"/>
                <a:gd name="connsiteX39" fmla="*/ 37665 w 2836652"/>
                <a:gd name="connsiteY39" fmla="*/ 1755475 h 2844000"/>
                <a:gd name="connsiteX40" fmla="*/ 23926 w 2836652"/>
                <a:gd name="connsiteY40" fmla="*/ 1699895 h 2844000"/>
                <a:gd name="connsiteX41" fmla="*/ 4127 w 2836652"/>
                <a:gd name="connsiteY41" fmla="*/ 1567391 h 2844000"/>
                <a:gd name="connsiteX42" fmla="*/ 0 w 2836652"/>
                <a:gd name="connsiteY42" fmla="*/ 1485664 h 2844000"/>
                <a:gd name="connsiteX43" fmla="*/ 1404441 w 2836652"/>
                <a:gd name="connsiteY43" fmla="*/ 725 h 28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836652" h="2844000">
                  <a:moveTo>
                    <a:pt x="2807084" y="1727294"/>
                  </a:moveTo>
                  <a:lnTo>
                    <a:pt x="2776855" y="1844860"/>
                  </a:lnTo>
                  <a:cubicBezTo>
                    <a:pt x="2638361" y="2290130"/>
                    <a:pt x="2286915" y="2641576"/>
                    <a:pt x="1841645" y="2780070"/>
                  </a:cubicBezTo>
                  <a:lnTo>
                    <a:pt x="1801654" y="2790353"/>
                  </a:lnTo>
                  <a:close/>
                  <a:moveTo>
                    <a:pt x="2799360" y="1093539"/>
                  </a:moveTo>
                  <a:lnTo>
                    <a:pt x="2826362" y="1218703"/>
                  </a:lnTo>
                  <a:lnTo>
                    <a:pt x="2836652" y="1363744"/>
                  </a:lnTo>
                  <a:lnTo>
                    <a:pt x="1437536" y="2843053"/>
                  </a:lnTo>
                  <a:lnTo>
                    <a:pt x="1418785" y="2844000"/>
                  </a:lnTo>
                  <a:cubicBezTo>
                    <a:pt x="1367017" y="2844000"/>
                    <a:pt x="1315894" y="2841234"/>
                    <a:pt x="1265558" y="2835841"/>
                  </a:cubicBezTo>
                  <a:lnTo>
                    <a:pt x="1166585" y="2819901"/>
                  </a:lnTo>
                  <a:close/>
                  <a:moveTo>
                    <a:pt x="2611803" y="649925"/>
                  </a:moveTo>
                  <a:lnTo>
                    <a:pt x="2625925" y="670040"/>
                  </a:lnTo>
                  <a:cubicBezTo>
                    <a:pt x="2659968" y="724575"/>
                    <a:pt x="2690418" y="781584"/>
                    <a:pt x="2716944" y="840735"/>
                  </a:cubicBezTo>
                  <a:lnTo>
                    <a:pt x="2718971" y="846248"/>
                  </a:lnTo>
                  <a:lnTo>
                    <a:pt x="917377" y="2751106"/>
                  </a:lnTo>
                  <a:lnTo>
                    <a:pt x="837521" y="2720160"/>
                  </a:lnTo>
                  <a:lnTo>
                    <a:pt x="713705" y="2656817"/>
                  </a:lnTo>
                  <a:close/>
                  <a:moveTo>
                    <a:pt x="2316702" y="320018"/>
                  </a:moveTo>
                  <a:lnTo>
                    <a:pt x="2323309" y="324716"/>
                  </a:lnTo>
                  <a:cubicBezTo>
                    <a:pt x="2362814" y="357318"/>
                    <a:pt x="2400528" y="392012"/>
                    <a:pt x="2436281" y="428628"/>
                  </a:cubicBezTo>
                  <a:lnTo>
                    <a:pt x="2470218" y="467338"/>
                  </a:lnTo>
                  <a:lnTo>
                    <a:pt x="524088" y="2525015"/>
                  </a:lnTo>
                  <a:lnTo>
                    <a:pt x="474563" y="2485283"/>
                  </a:lnTo>
                  <a:cubicBezTo>
                    <a:pt x="438688" y="2453403"/>
                    <a:pt x="404438" y="2419734"/>
                    <a:pt x="371952" y="2384417"/>
                  </a:cubicBezTo>
                  <a:lnTo>
                    <a:pt x="368400" y="2379992"/>
                  </a:lnTo>
                  <a:close/>
                  <a:moveTo>
                    <a:pt x="1923462" y="93876"/>
                  </a:moveTo>
                  <a:lnTo>
                    <a:pt x="1972292" y="111748"/>
                  </a:lnTo>
                  <a:lnTo>
                    <a:pt x="2125317" y="190086"/>
                  </a:lnTo>
                  <a:lnTo>
                    <a:pt x="228354" y="2195778"/>
                  </a:lnTo>
                  <a:lnTo>
                    <a:pt x="152351" y="2069368"/>
                  </a:lnTo>
                  <a:lnTo>
                    <a:pt x="120718" y="1999949"/>
                  </a:lnTo>
                  <a:close/>
                  <a:moveTo>
                    <a:pt x="1041461" y="52222"/>
                  </a:moveTo>
                  <a:lnTo>
                    <a:pt x="28920" y="1122800"/>
                  </a:lnTo>
                  <a:lnTo>
                    <a:pt x="60716" y="999141"/>
                  </a:lnTo>
                  <a:cubicBezTo>
                    <a:pt x="199209" y="553870"/>
                    <a:pt x="550656" y="202424"/>
                    <a:pt x="995926" y="63930"/>
                  </a:cubicBezTo>
                  <a:close/>
                  <a:moveTo>
                    <a:pt x="1418785" y="0"/>
                  </a:moveTo>
                  <a:cubicBezTo>
                    <a:pt x="1467869" y="0"/>
                    <a:pt x="1516373" y="2487"/>
                    <a:pt x="1564176" y="7342"/>
                  </a:cubicBezTo>
                  <a:lnTo>
                    <a:pt x="1675030" y="24260"/>
                  </a:lnTo>
                  <a:lnTo>
                    <a:pt x="37665" y="1755475"/>
                  </a:lnTo>
                  <a:lnTo>
                    <a:pt x="23926" y="1699895"/>
                  </a:lnTo>
                  <a:cubicBezTo>
                    <a:pt x="15311" y="1656408"/>
                    <a:pt x="8678" y="1612207"/>
                    <a:pt x="4127" y="1567391"/>
                  </a:cubicBezTo>
                  <a:lnTo>
                    <a:pt x="0" y="1485664"/>
                  </a:lnTo>
                  <a:lnTo>
                    <a:pt x="1404441" y="725"/>
                  </a:lnTo>
                  <a:close/>
                </a:path>
              </a:pathLst>
            </a:custGeom>
            <a:solidFill>
              <a:srgbClr val="003D4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954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7 свой вариант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27710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48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448" y="305219"/>
            <a:ext cx="6849731" cy="682940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5000"/>
              </a:lnSpc>
              <a:defRPr lang="ru-RU" sz="540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85000"/>
              </a:lnSpc>
            </a:pPr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Рисунок 7"/>
          <p:cNvSpPr>
            <a:spLocks noGrp="1" noChangeAspect="1"/>
          </p:cNvSpPr>
          <p:nvPr>
            <p:ph type="pic" sz="quarter" idx="11"/>
          </p:nvPr>
        </p:nvSpPr>
        <p:spPr>
          <a:xfrm>
            <a:off x="7426800" y="0"/>
            <a:ext cx="1717200" cy="1717200"/>
          </a:xfrm>
          <a:solidFill>
            <a:schemeClr val="bg1"/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9"/>
          <p:cNvSpPr>
            <a:spLocks noGrp="1" noChangeAspect="1"/>
          </p:cNvSpPr>
          <p:nvPr>
            <p:ph type="pic" sz="quarter" idx="12"/>
          </p:nvPr>
        </p:nvSpPr>
        <p:spPr>
          <a:xfrm>
            <a:off x="7428250" y="1713150"/>
            <a:ext cx="1715750" cy="1717200"/>
          </a:xfrm>
          <a:solidFill>
            <a:schemeClr val="bg1"/>
          </a:solidFill>
        </p:spPr>
        <p:txBody>
          <a:bodyPr/>
          <a:lstStyle/>
          <a:p>
            <a:endParaRPr lang="ru-RU"/>
          </a:p>
        </p:txBody>
      </p:sp>
      <p:sp>
        <p:nvSpPr>
          <p:cNvPr id="12" name="Рисунок 11"/>
          <p:cNvSpPr>
            <a:spLocks noGrp="1" noChangeAspect="1"/>
          </p:cNvSpPr>
          <p:nvPr>
            <p:ph type="pic" sz="quarter" idx="13"/>
          </p:nvPr>
        </p:nvSpPr>
        <p:spPr>
          <a:xfrm>
            <a:off x="7426800" y="3426300"/>
            <a:ext cx="1717200" cy="1717200"/>
          </a:xfrm>
          <a:solidFill>
            <a:schemeClr val="bg1"/>
          </a:solid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8047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146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248348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248348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3048000" y="0"/>
            <a:ext cx="6096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8874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170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7849" y="347883"/>
            <a:ext cx="2447376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6337849" y="1131888"/>
            <a:ext cx="2447376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516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194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/>
          <p:cNvSpPr/>
          <p:nvPr userDrawn="1"/>
        </p:nvSpPr>
        <p:spPr bwMode="auto">
          <a:xfrm>
            <a:off x="0" y="0"/>
            <a:ext cx="3048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2506345" cy="672627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2506345" cy="3419475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3048000" y="0"/>
            <a:ext cx="6096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6559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18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7850" y="347883"/>
            <a:ext cx="2447376" cy="672627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6337849" y="1131888"/>
            <a:ext cx="2447377" cy="3419475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9306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42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/>
          <p:cNvSpPr/>
          <p:nvPr userDrawn="1"/>
        </p:nvSpPr>
        <p:spPr bwMode="auto">
          <a:xfrm>
            <a:off x="0" y="0"/>
            <a:ext cx="3048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2521585" cy="672627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2521585" cy="3419475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3048000" y="0"/>
            <a:ext cx="6096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6521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266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7850" y="347883"/>
            <a:ext cx="2447376" cy="672627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6337849" y="1131888"/>
            <a:ext cx="2447377" cy="3419475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5610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290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/>
          <p:cNvSpPr/>
          <p:nvPr userDrawn="1"/>
        </p:nvSpPr>
        <p:spPr bwMode="auto">
          <a:xfrm>
            <a:off x="0" y="0"/>
            <a:ext cx="3048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2529205" cy="67262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2529205" cy="3419475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3048000" y="0"/>
            <a:ext cx="6096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5149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54452939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264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7" y="290286"/>
            <a:ext cx="8462137" cy="2072896"/>
          </a:xfrm>
          <a:effectLst/>
        </p:spPr>
        <p:txBody>
          <a:bodyPr vert="horz" lIns="0" tIns="0" rIns="0" bIns="72000">
            <a:normAutofit/>
          </a:bodyPr>
          <a:lstStyle>
            <a:lvl1pPr>
              <a:lnSpc>
                <a:spcPct val="85000"/>
              </a:lnSpc>
              <a:defRPr lang="ru-RU" sz="5400" b="0" i="0" u="none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3194631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solidFill>
                  <a:schemeClr val="bg1"/>
                </a:solidFill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623050"/>
            <a:ext cx="673290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682200"/>
            <a:ext cx="1104679" cy="208800"/>
          </a:xfrm>
          <a:prstGeom prst="rect">
            <a:avLst/>
          </a:prstGeom>
        </p:spPr>
      </p:pic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2536019"/>
            <a:ext cx="8426449" cy="485775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 smtClean="0"/>
              <a:t>Подзаголовок (заполняется по необходимости)</a:t>
            </a:r>
          </a:p>
        </p:txBody>
      </p:sp>
      <p:grpSp>
        <p:nvGrpSpPr>
          <p:cNvPr id="84" name="Группа 83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5" name="Прямоугольник 84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6" name="Прямая соединительная линия 85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7" name="Группа 86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8" name="Прямоугольник 87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7785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314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7850" y="347883"/>
            <a:ext cx="2447376" cy="67262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6337849" y="1131888"/>
            <a:ext cx="2447377" cy="3419475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3052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338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250634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250634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3048000" y="0"/>
            <a:ext cx="4572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0" name="Рисунок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616824" y="0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2" name="Рисунок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616826" y="1514282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3" name="Рисунок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616824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327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62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7849" y="347883"/>
            <a:ext cx="2447376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6337849" y="1131888"/>
            <a:ext cx="2447376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1524000" y="0"/>
            <a:ext cx="4572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0" name="Рисунок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2" name="Рисунок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0" y="1514282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3" name="Рисунок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1749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86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254444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254444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3048000" y="0"/>
            <a:ext cx="6096000" cy="30400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0" name="Рисунок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616824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2" name="Рисунок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440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3" name="Рисунок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304800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4" name="Рисунок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10080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4701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10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7849" y="347883"/>
            <a:ext cx="2447376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6337849" y="1131888"/>
            <a:ext cx="2447376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30400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4" name="Рисунок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7320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5" name="Рисунок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530776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6" name="Рисунок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376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7" name="Рисунок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057176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9006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434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404050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404050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3048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0" name="Рисунок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616824" y="0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2" name="Рисунок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616826" y="1514282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3" name="Рисунок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616824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684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458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54880" y="347883"/>
            <a:ext cx="403034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4754880" y="1131888"/>
            <a:ext cx="403034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1524000" y="0"/>
            <a:ext cx="3048000" cy="45513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0" name="Рисунок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2" name="Рисунок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0" y="1514282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3" name="Рисунок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6983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48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404050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404050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6376" y="0"/>
            <a:ext cx="4567624" cy="3028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0" name="Рисунок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616824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2" name="Рисунок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94024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3" name="Рисунок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576376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6972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1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404050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404050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6376" y="0"/>
            <a:ext cx="30456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17" hasCustomPrompt="1"/>
          </p:nvPr>
        </p:nvSpPr>
        <p:spPr>
          <a:xfrm>
            <a:off x="4576376" y="3037081"/>
            <a:ext cx="30456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4" name="Рисунок 10"/>
          <p:cNvSpPr>
            <a:spLocks noGrp="1"/>
          </p:cNvSpPr>
          <p:nvPr>
            <p:ph type="pic" sz="quarter" idx="18" hasCustomPrompt="1"/>
          </p:nvPr>
        </p:nvSpPr>
        <p:spPr>
          <a:xfrm>
            <a:off x="6098400" y="1518540"/>
            <a:ext cx="30456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Прямоугольник 5"/>
          <p:cNvSpPr/>
          <p:nvPr userDrawn="1"/>
        </p:nvSpPr>
        <p:spPr bwMode="auto">
          <a:xfrm>
            <a:off x="7621200" y="0"/>
            <a:ext cx="1522800" cy="1522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Прямоугольник 14"/>
          <p:cNvSpPr/>
          <p:nvPr userDrawn="1"/>
        </p:nvSpPr>
        <p:spPr bwMode="auto">
          <a:xfrm>
            <a:off x="7621200" y="3037081"/>
            <a:ext cx="1522800" cy="15228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 bwMode="auto">
          <a:xfrm>
            <a:off x="4575600" y="1518541"/>
            <a:ext cx="1522800" cy="15228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19"/>
          </p:nvPr>
        </p:nvSpPr>
        <p:spPr>
          <a:xfrm>
            <a:off x="7707337" y="3149601"/>
            <a:ext cx="1074058" cy="1306286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1" name="Текст 8"/>
          <p:cNvSpPr>
            <a:spLocks noGrp="1"/>
          </p:cNvSpPr>
          <p:nvPr>
            <p:ph type="body" sz="quarter" idx="20"/>
          </p:nvPr>
        </p:nvSpPr>
        <p:spPr>
          <a:xfrm>
            <a:off x="4737334" y="1659593"/>
            <a:ext cx="1242551" cy="1306286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21"/>
          </p:nvPr>
        </p:nvSpPr>
        <p:spPr>
          <a:xfrm>
            <a:off x="7707337" y="352871"/>
            <a:ext cx="1074058" cy="1086436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1287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44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404050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404050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6098400" y="0"/>
            <a:ext cx="3045600" cy="3045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17" hasCustomPrompt="1"/>
          </p:nvPr>
        </p:nvSpPr>
        <p:spPr>
          <a:xfrm>
            <a:off x="4576376" y="3037081"/>
            <a:ext cx="30456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Прямоугольник 5"/>
          <p:cNvSpPr/>
          <p:nvPr userDrawn="1"/>
        </p:nvSpPr>
        <p:spPr bwMode="auto">
          <a:xfrm>
            <a:off x="4576376" y="0"/>
            <a:ext cx="1522800" cy="30456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Прямоугольник 14"/>
          <p:cNvSpPr/>
          <p:nvPr userDrawn="1"/>
        </p:nvSpPr>
        <p:spPr bwMode="auto">
          <a:xfrm>
            <a:off x="7621200" y="3037081"/>
            <a:ext cx="1522800" cy="15228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Текст 8"/>
          <p:cNvSpPr>
            <a:spLocks noGrp="1"/>
          </p:cNvSpPr>
          <p:nvPr>
            <p:ph type="body" sz="quarter" idx="18"/>
          </p:nvPr>
        </p:nvSpPr>
        <p:spPr>
          <a:xfrm>
            <a:off x="7707086" y="3149601"/>
            <a:ext cx="1074058" cy="1306286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7" name="Текст 8"/>
          <p:cNvSpPr>
            <a:spLocks noGrp="1"/>
          </p:cNvSpPr>
          <p:nvPr>
            <p:ph type="body" sz="quarter" idx="19"/>
          </p:nvPr>
        </p:nvSpPr>
        <p:spPr>
          <a:xfrm>
            <a:off x="4737335" y="347884"/>
            <a:ext cx="1271579" cy="2554973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0419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0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76491320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288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Полилиния 28"/>
          <p:cNvSpPr>
            <a:spLocks noChangeAspect="1"/>
          </p:cNvSpPr>
          <p:nvPr userDrawn="1"/>
        </p:nvSpPr>
        <p:spPr bwMode="auto">
          <a:xfrm>
            <a:off x="3999600" y="0"/>
            <a:ext cx="5144400" cy="5144400"/>
          </a:xfrm>
          <a:custGeom>
            <a:avLst/>
            <a:gdLst>
              <a:gd name="connsiteX0" fmla="*/ 0 w 5132824"/>
              <a:gd name="connsiteY0" fmla="*/ 4399953 h 5144399"/>
              <a:gd name="connsiteX1" fmla="*/ 505180 w 5132824"/>
              <a:gd name="connsiteY1" fmla="*/ 4891013 h 5144399"/>
              <a:gd name="connsiteX2" fmla="*/ 0 w 5132824"/>
              <a:gd name="connsiteY2" fmla="*/ 5144399 h 5144399"/>
              <a:gd name="connsiteX3" fmla="*/ 0 w 5132824"/>
              <a:gd name="connsiteY3" fmla="*/ 3421556 h 5144399"/>
              <a:gd name="connsiteX4" fmla="*/ 1169120 w 5132824"/>
              <a:gd name="connsiteY4" fmla="*/ 4557997 h 5144399"/>
              <a:gd name="connsiteX5" fmla="*/ 811051 w 5132824"/>
              <a:gd name="connsiteY5" fmla="*/ 4737595 h 5144399"/>
              <a:gd name="connsiteX6" fmla="*/ 0 w 5132824"/>
              <a:gd name="connsiteY6" fmla="*/ 3943515 h 5144399"/>
              <a:gd name="connsiteX7" fmla="*/ 0 w 5132824"/>
              <a:gd name="connsiteY7" fmla="*/ 2443159 h 5144399"/>
              <a:gd name="connsiteX8" fmla="*/ 1833059 w 5132824"/>
              <a:gd name="connsiteY8" fmla="*/ 4224981 h 5144399"/>
              <a:gd name="connsiteX9" fmla="*/ 1476617 w 5132824"/>
              <a:gd name="connsiteY9" fmla="*/ 4403764 h 5144399"/>
              <a:gd name="connsiteX10" fmla="*/ 0 w 5132824"/>
              <a:gd name="connsiteY10" fmla="*/ 2958045 h 5144399"/>
              <a:gd name="connsiteX11" fmla="*/ 4116478 w 5132824"/>
              <a:gd name="connsiteY11" fmla="*/ 2061035 h 5144399"/>
              <a:gd name="connsiteX12" fmla="*/ 5132824 w 5132824"/>
              <a:gd name="connsiteY12" fmla="*/ 2569899 h 5144399"/>
              <a:gd name="connsiteX13" fmla="*/ 4804444 w 5132824"/>
              <a:gd name="connsiteY13" fmla="*/ 2734606 h 5144399"/>
              <a:gd name="connsiteX14" fmla="*/ 0 w 5132824"/>
              <a:gd name="connsiteY14" fmla="*/ 1464763 h 5144399"/>
              <a:gd name="connsiteX15" fmla="*/ 2496999 w 5132824"/>
              <a:gd name="connsiteY15" fmla="*/ 3891965 h 5144399"/>
              <a:gd name="connsiteX16" fmla="*/ 2142183 w 5132824"/>
              <a:gd name="connsiteY16" fmla="*/ 4069932 h 5144399"/>
              <a:gd name="connsiteX17" fmla="*/ 0 w 5132824"/>
              <a:gd name="connsiteY17" fmla="*/ 1972575 h 5144399"/>
              <a:gd name="connsiteX18" fmla="*/ 2056530 w 5132824"/>
              <a:gd name="connsiteY18" fmla="*/ 1029662 h 5144399"/>
              <a:gd name="connsiteX19" fmla="*/ 3119486 w 5132824"/>
              <a:gd name="connsiteY19" fmla="*/ 1561862 h 5144399"/>
              <a:gd name="connsiteX20" fmla="*/ 4488817 w 5132824"/>
              <a:gd name="connsiteY20" fmla="*/ 2892917 h 5144399"/>
              <a:gd name="connsiteX21" fmla="*/ 4138879 w 5132824"/>
              <a:gd name="connsiteY21" fmla="*/ 3068437 h 5144399"/>
              <a:gd name="connsiteX22" fmla="*/ 0 w 5132824"/>
              <a:gd name="connsiteY22" fmla="*/ 486366 h 5144399"/>
              <a:gd name="connsiteX23" fmla="*/ 3160939 w 5132824"/>
              <a:gd name="connsiteY23" fmla="*/ 3558949 h 5144399"/>
              <a:gd name="connsiteX24" fmla="*/ 2807748 w 5132824"/>
              <a:gd name="connsiteY24" fmla="*/ 3736100 h 5144399"/>
              <a:gd name="connsiteX25" fmla="*/ 0 w 5132824"/>
              <a:gd name="connsiteY25" fmla="*/ 987105 h 5144399"/>
              <a:gd name="connsiteX26" fmla="*/ 0 w 5132824"/>
              <a:gd name="connsiteY26" fmla="*/ 0 h 5144399"/>
              <a:gd name="connsiteX27" fmla="*/ 1043834 w 5132824"/>
              <a:gd name="connsiteY27" fmla="*/ 522626 h 5144399"/>
              <a:gd name="connsiteX28" fmla="*/ 3824878 w 5132824"/>
              <a:gd name="connsiteY28" fmla="*/ 3225933 h 5144399"/>
              <a:gd name="connsiteX29" fmla="*/ 3473314 w 5132824"/>
              <a:gd name="connsiteY29" fmla="*/ 3402269 h 5144399"/>
              <a:gd name="connsiteX30" fmla="*/ 0 w 5132824"/>
              <a:gd name="connsiteY30" fmla="*/ 1635 h 51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32824" h="5144399">
                <a:moveTo>
                  <a:pt x="0" y="4399953"/>
                </a:moveTo>
                <a:lnTo>
                  <a:pt x="505180" y="4891013"/>
                </a:lnTo>
                <a:lnTo>
                  <a:pt x="0" y="5144399"/>
                </a:lnTo>
                <a:close/>
                <a:moveTo>
                  <a:pt x="0" y="3421556"/>
                </a:moveTo>
                <a:lnTo>
                  <a:pt x="1169120" y="4557997"/>
                </a:lnTo>
                <a:lnTo>
                  <a:pt x="811051" y="4737595"/>
                </a:lnTo>
                <a:lnTo>
                  <a:pt x="0" y="3943515"/>
                </a:lnTo>
                <a:close/>
                <a:moveTo>
                  <a:pt x="0" y="2443159"/>
                </a:moveTo>
                <a:lnTo>
                  <a:pt x="1833059" y="4224981"/>
                </a:lnTo>
                <a:lnTo>
                  <a:pt x="1476617" y="4403764"/>
                </a:lnTo>
                <a:lnTo>
                  <a:pt x="0" y="2958045"/>
                </a:lnTo>
                <a:close/>
                <a:moveTo>
                  <a:pt x="4116478" y="2061035"/>
                </a:moveTo>
                <a:lnTo>
                  <a:pt x="5132824" y="2569899"/>
                </a:lnTo>
                <a:lnTo>
                  <a:pt x="4804444" y="2734606"/>
                </a:lnTo>
                <a:close/>
                <a:moveTo>
                  <a:pt x="0" y="1464763"/>
                </a:moveTo>
                <a:lnTo>
                  <a:pt x="2496999" y="3891965"/>
                </a:lnTo>
                <a:lnTo>
                  <a:pt x="2142183" y="4069932"/>
                </a:lnTo>
                <a:lnTo>
                  <a:pt x="0" y="1972575"/>
                </a:lnTo>
                <a:close/>
                <a:moveTo>
                  <a:pt x="2056530" y="1029662"/>
                </a:moveTo>
                <a:lnTo>
                  <a:pt x="3119486" y="1561862"/>
                </a:lnTo>
                <a:lnTo>
                  <a:pt x="4488817" y="2892917"/>
                </a:lnTo>
                <a:lnTo>
                  <a:pt x="4138879" y="3068437"/>
                </a:lnTo>
                <a:close/>
                <a:moveTo>
                  <a:pt x="0" y="486366"/>
                </a:moveTo>
                <a:lnTo>
                  <a:pt x="3160939" y="3558949"/>
                </a:lnTo>
                <a:lnTo>
                  <a:pt x="2807748" y="3736100"/>
                </a:lnTo>
                <a:lnTo>
                  <a:pt x="0" y="987105"/>
                </a:lnTo>
                <a:close/>
                <a:moveTo>
                  <a:pt x="0" y="0"/>
                </a:moveTo>
                <a:lnTo>
                  <a:pt x="1043834" y="522626"/>
                </a:lnTo>
                <a:lnTo>
                  <a:pt x="3824878" y="3225933"/>
                </a:lnTo>
                <a:lnTo>
                  <a:pt x="3473314" y="3402269"/>
                </a:lnTo>
                <a:lnTo>
                  <a:pt x="0" y="1635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7" y="304800"/>
            <a:ext cx="8462137" cy="2058382"/>
          </a:xfrm>
          <a:effectLst/>
        </p:spPr>
        <p:txBody>
          <a:bodyPr vert="horz" lIns="0" tIns="0" rIns="0" bIns="72000">
            <a:normAutofit/>
          </a:bodyPr>
          <a:lstStyle>
            <a:lvl1pPr>
              <a:lnSpc>
                <a:spcPct val="85000"/>
              </a:lnSpc>
              <a:defRPr lang="ru-RU" sz="5400" b="0" i="0" u="none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3194631"/>
            <a:ext cx="673290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solidFill>
                  <a:schemeClr val="bg1"/>
                </a:solidFill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623050"/>
            <a:ext cx="673290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682200"/>
            <a:ext cx="1104679" cy="208800"/>
          </a:xfrm>
          <a:prstGeom prst="rect">
            <a:avLst/>
          </a:prstGeom>
        </p:spPr>
      </p:pic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2536019"/>
            <a:ext cx="8426449" cy="485775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charset="2"/>
              <a:buNone/>
              <a:tabLst/>
              <a:defRPr baseline="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charset="2"/>
              <a:buNone/>
              <a:tabLst/>
              <a:defRPr/>
            </a:pPr>
            <a:r>
              <a:rPr lang="ru-RU" dirty="0" smtClean="0"/>
              <a:t>Подзаголовок (заполняется по необходимости)</a:t>
            </a:r>
          </a:p>
          <a:p>
            <a:pPr lvl="0"/>
            <a:endParaRPr lang="ru-RU" dirty="0" smtClean="0"/>
          </a:p>
        </p:txBody>
      </p:sp>
      <p:grpSp>
        <p:nvGrpSpPr>
          <p:cNvPr id="84" name="Группа 83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5" name="Прямоугольник 84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6" name="Прямая соединительная линия 85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7" name="Группа 86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8" name="Прямоугольник 87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3728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866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404050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404050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6376" y="0"/>
            <a:ext cx="3045600" cy="3045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17" hasCustomPrompt="1"/>
          </p:nvPr>
        </p:nvSpPr>
        <p:spPr>
          <a:xfrm>
            <a:off x="6098400" y="3037081"/>
            <a:ext cx="30456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Прямоугольник 5"/>
          <p:cNvSpPr/>
          <p:nvPr userDrawn="1"/>
        </p:nvSpPr>
        <p:spPr bwMode="auto">
          <a:xfrm>
            <a:off x="7621200" y="0"/>
            <a:ext cx="1522800" cy="30456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Прямоугольник 14"/>
          <p:cNvSpPr/>
          <p:nvPr userDrawn="1"/>
        </p:nvSpPr>
        <p:spPr bwMode="auto">
          <a:xfrm>
            <a:off x="4576376" y="3037081"/>
            <a:ext cx="1522800" cy="15228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8" hasCustomPrompt="1"/>
          </p:nvPr>
        </p:nvSpPr>
        <p:spPr>
          <a:xfrm>
            <a:off x="4737335" y="3149601"/>
            <a:ext cx="1242551" cy="1306286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4" name="Текст 8"/>
          <p:cNvSpPr>
            <a:spLocks noGrp="1"/>
          </p:cNvSpPr>
          <p:nvPr>
            <p:ph type="body" sz="quarter" idx="19" hasCustomPrompt="1"/>
          </p:nvPr>
        </p:nvSpPr>
        <p:spPr>
          <a:xfrm>
            <a:off x="7740490" y="347884"/>
            <a:ext cx="1044735" cy="2554973"/>
          </a:xfrm>
        </p:spPr>
        <p:txBody>
          <a:bodyPr lIns="0" tIns="0" rIns="0" bIns="0">
            <a:noAutofit/>
          </a:bodyPr>
          <a:lstStyle/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1375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41"/>
          <p:cNvSpPr>
            <a:spLocks/>
          </p:cNvSpPr>
          <p:nvPr userDrawn="1"/>
        </p:nvSpPr>
        <p:spPr bwMode="auto">
          <a:xfrm>
            <a:off x="6860187" y="0"/>
            <a:ext cx="2283813" cy="228381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Прямоугольник 42"/>
          <p:cNvSpPr>
            <a:spLocks/>
          </p:cNvSpPr>
          <p:nvPr userDrawn="1"/>
        </p:nvSpPr>
        <p:spPr bwMode="auto">
          <a:xfrm>
            <a:off x="4576375" y="2276069"/>
            <a:ext cx="2283813" cy="228381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93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404050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404050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6377" y="0"/>
            <a:ext cx="2283813" cy="22838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17" hasCustomPrompt="1"/>
          </p:nvPr>
        </p:nvSpPr>
        <p:spPr>
          <a:xfrm>
            <a:off x="6860187" y="2276069"/>
            <a:ext cx="2283813" cy="22838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8"/>
          </p:nvPr>
        </p:nvSpPr>
        <p:spPr>
          <a:xfrm>
            <a:off x="4737335" y="2487904"/>
            <a:ext cx="1895694" cy="1967983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4" name="Текст 8"/>
          <p:cNvSpPr>
            <a:spLocks noGrp="1"/>
          </p:cNvSpPr>
          <p:nvPr>
            <p:ph type="body" sz="quarter" idx="19"/>
          </p:nvPr>
        </p:nvSpPr>
        <p:spPr>
          <a:xfrm>
            <a:off x="7037284" y="347885"/>
            <a:ext cx="1747942" cy="1771202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4894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41"/>
          <p:cNvSpPr>
            <a:spLocks/>
          </p:cNvSpPr>
          <p:nvPr userDrawn="1"/>
        </p:nvSpPr>
        <p:spPr bwMode="auto">
          <a:xfrm>
            <a:off x="6860187" y="0"/>
            <a:ext cx="2283813" cy="228381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Прямоугольник 42"/>
          <p:cNvSpPr>
            <a:spLocks/>
          </p:cNvSpPr>
          <p:nvPr userDrawn="1"/>
        </p:nvSpPr>
        <p:spPr bwMode="auto">
          <a:xfrm>
            <a:off x="4576375" y="2276069"/>
            <a:ext cx="2283813" cy="228381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95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404050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404050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6377" y="0"/>
            <a:ext cx="2283813" cy="22838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17" hasCustomPrompt="1"/>
          </p:nvPr>
        </p:nvSpPr>
        <p:spPr>
          <a:xfrm>
            <a:off x="6860187" y="2276069"/>
            <a:ext cx="2283813" cy="22838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8"/>
          </p:nvPr>
        </p:nvSpPr>
        <p:spPr>
          <a:xfrm>
            <a:off x="4737335" y="2487904"/>
            <a:ext cx="1895694" cy="1967983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4" name="Текст 8"/>
          <p:cNvSpPr>
            <a:spLocks noGrp="1"/>
          </p:cNvSpPr>
          <p:nvPr>
            <p:ph type="body" sz="quarter" idx="19"/>
          </p:nvPr>
        </p:nvSpPr>
        <p:spPr>
          <a:xfrm>
            <a:off x="7037284" y="347885"/>
            <a:ext cx="1747942" cy="1771202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88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41"/>
          <p:cNvSpPr>
            <a:spLocks/>
          </p:cNvSpPr>
          <p:nvPr userDrawn="1"/>
        </p:nvSpPr>
        <p:spPr bwMode="auto">
          <a:xfrm>
            <a:off x="4576377" y="0"/>
            <a:ext cx="2283813" cy="228381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Прямоугольник 42"/>
          <p:cNvSpPr>
            <a:spLocks/>
          </p:cNvSpPr>
          <p:nvPr userDrawn="1"/>
        </p:nvSpPr>
        <p:spPr bwMode="auto">
          <a:xfrm>
            <a:off x="6860187" y="2276069"/>
            <a:ext cx="2283813" cy="228381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982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404050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404050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6860187" y="0"/>
            <a:ext cx="2283813" cy="22838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17" hasCustomPrompt="1"/>
          </p:nvPr>
        </p:nvSpPr>
        <p:spPr>
          <a:xfrm>
            <a:off x="4576377" y="2276069"/>
            <a:ext cx="2283813" cy="22838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8"/>
          </p:nvPr>
        </p:nvSpPr>
        <p:spPr>
          <a:xfrm>
            <a:off x="7009515" y="2487904"/>
            <a:ext cx="1775710" cy="1967983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4" name="Текст 8"/>
          <p:cNvSpPr>
            <a:spLocks noGrp="1"/>
          </p:cNvSpPr>
          <p:nvPr>
            <p:ph type="body" sz="quarter" idx="19"/>
          </p:nvPr>
        </p:nvSpPr>
        <p:spPr>
          <a:xfrm>
            <a:off x="4737334" y="347885"/>
            <a:ext cx="1945755" cy="1771202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3741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41"/>
          <p:cNvSpPr>
            <a:spLocks/>
          </p:cNvSpPr>
          <p:nvPr userDrawn="1"/>
        </p:nvSpPr>
        <p:spPr bwMode="auto">
          <a:xfrm>
            <a:off x="4576377" y="0"/>
            <a:ext cx="2283813" cy="228381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Прямоугольник 42"/>
          <p:cNvSpPr>
            <a:spLocks/>
          </p:cNvSpPr>
          <p:nvPr userDrawn="1"/>
        </p:nvSpPr>
        <p:spPr bwMode="auto">
          <a:xfrm>
            <a:off x="6860187" y="2276069"/>
            <a:ext cx="2283813" cy="228381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00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404050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404050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6860187" y="0"/>
            <a:ext cx="2283813" cy="22838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17" hasCustomPrompt="1"/>
          </p:nvPr>
        </p:nvSpPr>
        <p:spPr>
          <a:xfrm>
            <a:off x="4576377" y="2276069"/>
            <a:ext cx="2283813" cy="22838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8"/>
          </p:nvPr>
        </p:nvSpPr>
        <p:spPr>
          <a:xfrm>
            <a:off x="7009515" y="2487904"/>
            <a:ext cx="1775710" cy="1967983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4" name="Текст 8"/>
          <p:cNvSpPr>
            <a:spLocks noGrp="1"/>
          </p:cNvSpPr>
          <p:nvPr>
            <p:ph type="body" sz="quarter" idx="19"/>
          </p:nvPr>
        </p:nvSpPr>
        <p:spPr>
          <a:xfrm>
            <a:off x="4737334" y="347885"/>
            <a:ext cx="1945755" cy="1771202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3841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8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8433201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9"/>
            <a:ext cx="4040505" cy="1518818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2074376" y="2846281"/>
            <a:ext cx="2502000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17" hasCustomPrompt="1"/>
          </p:nvPr>
        </p:nvSpPr>
        <p:spPr>
          <a:xfrm>
            <a:off x="6289976" y="2846281"/>
            <a:ext cx="2502000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5" name="Прямоугольник 14"/>
          <p:cNvSpPr/>
          <p:nvPr userDrawn="1"/>
        </p:nvSpPr>
        <p:spPr bwMode="auto">
          <a:xfrm>
            <a:off x="360776" y="2846281"/>
            <a:ext cx="1713600" cy="17136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Прямоугольник 15"/>
          <p:cNvSpPr/>
          <p:nvPr userDrawn="1"/>
        </p:nvSpPr>
        <p:spPr bwMode="auto">
          <a:xfrm>
            <a:off x="4576376" y="2846281"/>
            <a:ext cx="1713600" cy="17136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Текст 8"/>
          <p:cNvSpPr>
            <a:spLocks noGrp="1"/>
          </p:cNvSpPr>
          <p:nvPr>
            <p:ph type="body" sz="quarter" idx="18"/>
          </p:nvPr>
        </p:nvSpPr>
        <p:spPr>
          <a:xfrm>
            <a:off x="4572000" y="1131889"/>
            <a:ext cx="4040505" cy="1518818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19"/>
          </p:nvPr>
        </p:nvSpPr>
        <p:spPr>
          <a:xfrm>
            <a:off x="487953" y="2943671"/>
            <a:ext cx="1497679" cy="1518818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20"/>
          </p:nvPr>
        </p:nvSpPr>
        <p:spPr>
          <a:xfrm>
            <a:off x="4701178" y="2943671"/>
            <a:ext cx="1497679" cy="1518818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6637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91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8433201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58775" y="1131889"/>
            <a:ext cx="4040505" cy="1518818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360776" y="2846281"/>
            <a:ext cx="1713600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17" hasCustomPrompt="1"/>
          </p:nvPr>
        </p:nvSpPr>
        <p:spPr>
          <a:xfrm>
            <a:off x="4571626" y="2846281"/>
            <a:ext cx="1713600" cy="17136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5" name="Прямоугольник 14"/>
          <p:cNvSpPr/>
          <p:nvPr userDrawn="1"/>
        </p:nvSpPr>
        <p:spPr bwMode="auto">
          <a:xfrm>
            <a:off x="2069626" y="2846281"/>
            <a:ext cx="2502000" cy="17136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Прямоугольник 15"/>
          <p:cNvSpPr/>
          <p:nvPr userDrawn="1"/>
        </p:nvSpPr>
        <p:spPr bwMode="auto">
          <a:xfrm>
            <a:off x="6285226" y="2846281"/>
            <a:ext cx="2502000" cy="17136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Текст 8"/>
          <p:cNvSpPr>
            <a:spLocks noGrp="1"/>
          </p:cNvSpPr>
          <p:nvPr>
            <p:ph type="body" sz="quarter" idx="18"/>
          </p:nvPr>
        </p:nvSpPr>
        <p:spPr>
          <a:xfrm>
            <a:off x="4572000" y="1131889"/>
            <a:ext cx="4040505" cy="1518818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19"/>
          </p:nvPr>
        </p:nvSpPr>
        <p:spPr>
          <a:xfrm>
            <a:off x="2212811" y="2957660"/>
            <a:ext cx="2186469" cy="1518818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20"/>
          </p:nvPr>
        </p:nvSpPr>
        <p:spPr>
          <a:xfrm>
            <a:off x="6442991" y="2957660"/>
            <a:ext cx="2186469" cy="1518818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6198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50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54880" y="347883"/>
            <a:ext cx="4030345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4754880" y="1143388"/>
            <a:ext cx="4030345" cy="3419475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2000" cy="30400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0" name="Рисунок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30400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2" name="Рисунок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524600" y="30400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3" name="Рисунок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3049200" y="30400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843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32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6" y="347883"/>
            <a:ext cx="8426450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62888" y="1131889"/>
            <a:ext cx="8422337" cy="1789441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4568400" y="3028563"/>
            <a:ext cx="45756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0" name="Рисунок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2" name="Рисунок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52280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3" name="Рисунок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304560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967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55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6" y="347883"/>
            <a:ext cx="8426450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62888" y="1131889"/>
            <a:ext cx="8422337" cy="1789442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028563"/>
            <a:ext cx="45756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0" name="Рисунок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7560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2" name="Рисунок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9840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13" name="Рисунок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62120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166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8006773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04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/>
          <p:nvPr userDrawn="1"/>
        </p:nvSpPr>
        <p:spPr bwMode="auto">
          <a:xfrm>
            <a:off x="6573600" y="2571750"/>
            <a:ext cx="2570400" cy="25717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16992" y="290286"/>
            <a:ext cx="5908549" cy="990709"/>
          </a:xfrm>
          <a:effectLst/>
        </p:spPr>
        <p:txBody>
          <a:bodyPr vert="horz" lIns="0" tIns="0" rIns="0" bIns="72000">
            <a:noAutofit/>
          </a:bodyPr>
          <a:lstStyle>
            <a:lvl1pPr>
              <a:lnSpc>
                <a:spcPct val="85000"/>
              </a:lnSpc>
              <a:defRPr lang="ru-RU" sz="4000" b="0" i="0" u="none" cap="none" spc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1958085"/>
            <a:ext cx="586676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44" y="4302594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155828" y="4595594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/>
          </p:nvPr>
        </p:nvSpPr>
        <p:spPr>
          <a:xfrm>
            <a:off x="0" y="2573149"/>
            <a:ext cx="6561138" cy="2570351"/>
          </a:xfrm>
        </p:spPr>
        <p:txBody>
          <a:bodyPr/>
          <a:lstStyle/>
          <a:p>
            <a:endParaRPr lang="ru-RU"/>
          </a:p>
        </p:txBody>
      </p:sp>
      <p:grpSp>
        <p:nvGrpSpPr>
          <p:cNvPr id="60" name="Группа 59"/>
          <p:cNvGrpSpPr>
            <a:grpSpLocks noChangeAspect="1"/>
          </p:cNvGrpSpPr>
          <p:nvPr userDrawn="1"/>
        </p:nvGrpSpPr>
        <p:grpSpPr>
          <a:xfrm>
            <a:off x="6573600" y="0"/>
            <a:ext cx="2570400" cy="2571750"/>
            <a:chOff x="6573600" y="0"/>
            <a:chExt cx="2570400" cy="2571750"/>
          </a:xfrm>
        </p:grpSpPr>
        <p:sp>
          <p:nvSpPr>
            <p:cNvPr id="14" name="Прямоугольник 13"/>
            <p:cNvSpPr/>
            <p:nvPr userDrawn="1"/>
          </p:nvSpPr>
          <p:spPr bwMode="auto">
            <a:xfrm>
              <a:off x="6573600" y="0"/>
              <a:ext cx="2570400" cy="2571750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8" name="Овал 57"/>
            <p:cNvSpPr/>
            <p:nvPr userDrawn="1"/>
          </p:nvSpPr>
          <p:spPr bwMode="auto">
            <a:xfrm>
              <a:off x="6782475" y="209550"/>
              <a:ext cx="2152650" cy="215265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511394"/>
            <a:ext cx="2665413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334779"/>
            <a:ext cx="586676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Подзаголовок (заполняется по необходимости)</a:t>
            </a:r>
          </a:p>
        </p:txBody>
      </p:sp>
      <p:grpSp>
        <p:nvGrpSpPr>
          <p:cNvPr id="87" name="Группа 86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8" name="Прямоугольник 87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9" name="Прямая соединительная линия 88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0" name="Группа 89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Прямоугольник 103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Прямоугольник 104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TextBox 106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Прямоугольник 110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4027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57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6" y="347883"/>
            <a:ext cx="8426450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62888" y="1131889"/>
            <a:ext cx="8422337" cy="1789442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1522800" y="3028563"/>
            <a:ext cx="76212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0" name="Рисунок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7664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ллаж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0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6" y="347883"/>
            <a:ext cx="8426450" cy="672627"/>
          </a:xfrm>
        </p:spPr>
        <p:txBody>
          <a:bodyPr vert="horz"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362888" y="1131889"/>
            <a:ext cx="8422337" cy="1789442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 hasCustomPrompt="1"/>
          </p:nvPr>
        </p:nvSpPr>
        <p:spPr>
          <a:xfrm>
            <a:off x="-1200" y="3028563"/>
            <a:ext cx="76212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620000" y="3028563"/>
            <a:ext cx="1522800" cy="15228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6359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бод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721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2" name="Объект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962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04128844"/>
              </p:ext>
            </p:extLst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700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1767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0879734"/>
              </p:ext>
            </p:extLst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69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Прямоугольник 9"/>
          <p:cNvSpPr/>
          <p:nvPr userDrawn="1"/>
        </p:nvSpPr>
        <p:spPr bwMode="auto">
          <a:xfrm>
            <a:off x="0" y="0"/>
            <a:ext cx="9144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9986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19239277"/>
              </p:ext>
            </p:extLst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17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Прямоугольник 9"/>
          <p:cNvSpPr/>
          <p:nvPr userDrawn="1"/>
        </p:nvSpPr>
        <p:spPr bwMode="auto">
          <a:xfrm>
            <a:off x="0" y="0"/>
            <a:ext cx="9144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85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393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Прямоугольник 9"/>
          <p:cNvSpPr/>
          <p:nvPr userDrawn="1"/>
        </p:nvSpPr>
        <p:spPr bwMode="auto">
          <a:xfrm>
            <a:off x="0" y="0"/>
            <a:ext cx="9144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3000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011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58775" y="347883"/>
            <a:ext cx="5548540" cy="672627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57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034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58774" y="347883"/>
            <a:ext cx="5563055" cy="672627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00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058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58774" y="347883"/>
            <a:ext cx="5577569" cy="672627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6096000" y="0"/>
            <a:ext cx="3048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303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785322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89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/>
          <p:nvPr userDrawn="1"/>
        </p:nvSpPr>
        <p:spPr bwMode="auto">
          <a:xfrm>
            <a:off x="6573600" y="2571750"/>
            <a:ext cx="2570400" cy="25717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290286"/>
            <a:ext cx="5902453" cy="990709"/>
          </a:xfrm>
          <a:effectLst/>
        </p:spPr>
        <p:txBody>
          <a:bodyPr vert="horz" lIns="0" tIns="0" rIns="0" bIns="72000">
            <a:noAutofit/>
          </a:bodyPr>
          <a:lstStyle>
            <a:lvl1pPr>
              <a:lnSpc>
                <a:spcPct val="85000"/>
              </a:lnSpc>
              <a:defRPr lang="ru-RU" sz="4000" b="0" i="0" u="none" cap="none" spc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1958085"/>
            <a:ext cx="586676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511394"/>
            <a:ext cx="2665413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44" y="4302594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155828" y="4595594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/>
          </p:nvPr>
        </p:nvSpPr>
        <p:spPr>
          <a:xfrm>
            <a:off x="0" y="2573149"/>
            <a:ext cx="6573598" cy="2570351"/>
          </a:xfrm>
        </p:spPr>
        <p:txBody>
          <a:bodyPr/>
          <a:lstStyle/>
          <a:p>
            <a:endParaRPr lang="ru-RU"/>
          </a:p>
        </p:txBody>
      </p:sp>
      <p:grpSp>
        <p:nvGrpSpPr>
          <p:cNvPr id="4" name="Группа 3"/>
          <p:cNvGrpSpPr>
            <a:grpSpLocks noChangeAspect="1"/>
          </p:cNvGrpSpPr>
          <p:nvPr userDrawn="1"/>
        </p:nvGrpSpPr>
        <p:grpSpPr>
          <a:xfrm>
            <a:off x="6573600" y="0"/>
            <a:ext cx="2570400" cy="2571750"/>
            <a:chOff x="6573600" y="0"/>
            <a:chExt cx="2570400" cy="2571750"/>
          </a:xfrm>
        </p:grpSpPr>
        <p:sp>
          <p:nvSpPr>
            <p:cNvPr id="14" name="Прямоугольник 13"/>
            <p:cNvSpPr/>
            <p:nvPr userDrawn="1"/>
          </p:nvSpPr>
          <p:spPr bwMode="auto">
            <a:xfrm>
              <a:off x="6573600" y="0"/>
              <a:ext cx="2570400" cy="2571750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Полилиния 58"/>
            <p:cNvSpPr>
              <a:spLocks/>
            </p:cNvSpPr>
            <p:nvPr userDrawn="1"/>
          </p:nvSpPr>
          <p:spPr bwMode="auto">
            <a:xfrm>
              <a:off x="6573600" y="0"/>
              <a:ext cx="2570400" cy="2570400"/>
            </a:xfrm>
            <a:custGeom>
              <a:avLst/>
              <a:gdLst>
                <a:gd name="connsiteX0" fmla="*/ 0 w 5132824"/>
                <a:gd name="connsiteY0" fmla="*/ 4399953 h 5144399"/>
                <a:gd name="connsiteX1" fmla="*/ 505180 w 5132824"/>
                <a:gd name="connsiteY1" fmla="*/ 4891013 h 5144399"/>
                <a:gd name="connsiteX2" fmla="*/ 0 w 5132824"/>
                <a:gd name="connsiteY2" fmla="*/ 5144399 h 5144399"/>
                <a:gd name="connsiteX3" fmla="*/ 0 w 5132824"/>
                <a:gd name="connsiteY3" fmla="*/ 3421556 h 5144399"/>
                <a:gd name="connsiteX4" fmla="*/ 1169120 w 5132824"/>
                <a:gd name="connsiteY4" fmla="*/ 4557997 h 5144399"/>
                <a:gd name="connsiteX5" fmla="*/ 811051 w 5132824"/>
                <a:gd name="connsiteY5" fmla="*/ 4737595 h 5144399"/>
                <a:gd name="connsiteX6" fmla="*/ 0 w 5132824"/>
                <a:gd name="connsiteY6" fmla="*/ 3943515 h 5144399"/>
                <a:gd name="connsiteX7" fmla="*/ 0 w 5132824"/>
                <a:gd name="connsiteY7" fmla="*/ 2443159 h 5144399"/>
                <a:gd name="connsiteX8" fmla="*/ 1833059 w 5132824"/>
                <a:gd name="connsiteY8" fmla="*/ 4224981 h 5144399"/>
                <a:gd name="connsiteX9" fmla="*/ 1476617 w 5132824"/>
                <a:gd name="connsiteY9" fmla="*/ 4403764 h 5144399"/>
                <a:gd name="connsiteX10" fmla="*/ 0 w 5132824"/>
                <a:gd name="connsiteY10" fmla="*/ 2958045 h 5144399"/>
                <a:gd name="connsiteX11" fmla="*/ 4116478 w 5132824"/>
                <a:gd name="connsiteY11" fmla="*/ 2061035 h 5144399"/>
                <a:gd name="connsiteX12" fmla="*/ 5132824 w 5132824"/>
                <a:gd name="connsiteY12" fmla="*/ 2569899 h 5144399"/>
                <a:gd name="connsiteX13" fmla="*/ 4804444 w 5132824"/>
                <a:gd name="connsiteY13" fmla="*/ 2734606 h 5144399"/>
                <a:gd name="connsiteX14" fmla="*/ 0 w 5132824"/>
                <a:gd name="connsiteY14" fmla="*/ 1464763 h 5144399"/>
                <a:gd name="connsiteX15" fmla="*/ 2496999 w 5132824"/>
                <a:gd name="connsiteY15" fmla="*/ 3891965 h 5144399"/>
                <a:gd name="connsiteX16" fmla="*/ 2142183 w 5132824"/>
                <a:gd name="connsiteY16" fmla="*/ 4069932 h 5144399"/>
                <a:gd name="connsiteX17" fmla="*/ 0 w 5132824"/>
                <a:gd name="connsiteY17" fmla="*/ 1972575 h 5144399"/>
                <a:gd name="connsiteX18" fmla="*/ 2056530 w 5132824"/>
                <a:gd name="connsiteY18" fmla="*/ 1029662 h 5144399"/>
                <a:gd name="connsiteX19" fmla="*/ 3119486 w 5132824"/>
                <a:gd name="connsiteY19" fmla="*/ 1561862 h 5144399"/>
                <a:gd name="connsiteX20" fmla="*/ 4488817 w 5132824"/>
                <a:gd name="connsiteY20" fmla="*/ 2892917 h 5144399"/>
                <a:gd name="connsiteX21" fmla="*/ 4138879 w 5132824"/>
                <a:gd name="connsiteY21" fmla="*/ 3068437 h 5144399"/>
                <a:gd name="connsiteX22" fmla="*/ 0 w 5132824"/>
                <a:gd name="connsiteY22" fmla="*/ 486366 h 5144399"/>
                <a:gd name="connsiteX23" fmla="*/ 3160939 w 5132824"/>
                <a:gd name="connsiteY23" fmla="*/ 3558949 h 5144399"/>
                <a:gd name="connsiteX24" fmla="*/ 2807748 w 5132824"/>
                <a:gd name="connsiteY24" fmla="*/ 3736100 h 5144399"/>
                <a:gd name="connsiteX25" fmla="*/ 0 w 5132824"/>
                <a:gd name="connsiteY25" fmla="*/ 987105 h 5144399"/>
                <a:gd name="connsiteX26" fmla="*/ 0 w 5132824"/>
                <a:gd name="connsiteY26" fmla="*/ 0 h 5144399"/>
                <a:gd name="connsiteX27" fmla="*/ 1043834 w 5132824"/>
                <a:gd name="connsiteY27" fmla="*/ 522626 h 5144399"/>
                <a:gd name="connsiteX28" fmla="*/ 3824878 w 5132824"/>
                <a:gd name="connsiteY28" fmla="*/ 3225933 h 5144399"/>
                <a:gd name="connsiteX29" fmla="*/ 3473314 w 5132824"/>
                <a:gd name="connsiteY29" fmla="*/ 3402269 h 5144399"/>
                <a:gd name="connsiteX30" fmla="*/ 0 w 5132824"/>
                <a:gd name="connsiteY30" fmla="*/ 1635 h 514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32824" h="5144399">
                  <a:moveTo>
                    <a:pt x="0" y="4399953"/>
                  </a:moveTo>
                  <a:lnTo>
                    <a:pt x="505180" y="4891013"/>
                  </a:lnTo>
                  <a:lnTo>
                    <a:pt x="0" y="5144399"/>
                  </a:lnTo>
                  <a:close/>
                  <a:moveTo>
                    <a:pt x="0" y="3421556"/>
                  </a:moveTo>
                  <a:lnTo>
                    <a:pt x="1169120" y="4557997"/>
                  </a:lnTo>
                  <a:lnTo>
                    <a:pt x="811051" y="4737595"/>
                  </a:lnTo>
                  <a:lnTo>
                    <a:pt x="0" y="3943515"/>
                  </a:lnTo>
                  <a:close/>
                  <a:moveTo>
                    <a:pt x="0" y="2443159"/>
                  </a:moveTo>
                  <a:lnTo>
                    <a:pt x="1833059" y="4224981"/>
                  </a:lnTo>
                  <a:lnTo>
                    <a:pt x="1476617" y="4403764"/>
                  </a:lnTo>
                  <a:lnTo>
                    <a:pt x="0" y="2958045"/>
                  </a:lnTo>
                  <a:close/>
                  <a:moveTo>
                    <a:pt x="4116478" y="2061035"/>
                  </a:moveTo>
                  <a:lnTo>
                    <a:pt x="5132824" y="2569899"/>
                  </a:lnTo>
                  <a:lnTo>
                    <a:pt x="4804444" y="2734606"/>
                  </a:lnTo>
                  <a:close/>
                  <a:moveTo>
                    <a:pt x="0" y="1464763"/>
                  </a:moveTo>
                  <a:lnTo>
                    <a:pt x="2496999" y="3891965"/>
                  </a:lnTo>
                  <a:lnTo>
                    <a:pt x="2142183" y="4069932"/>
                  </a:lnTo>
                  <a:lnTo>
                    <a:pt x="0" y="1972575"/>
                  </a:lnTo>
                  <a:close/>
                  <a:moveTo>
                    <a:pt x="2056530" y="1029662"/>
                  </a:moveTo>
                  <a:lnTo>
                    <a:pt x="3119486" y="1561862"/>
                  </a:lnTo>
                  <a:lnTo>
                    <a:pt x="4488817" y="2892917"/>
                  </a:lnTo>
                  <a:lnTo>
                    <a:pt x="4138879" y="3068437"/>
                  </a:lnTo>
                  <a:close/>
                  <a:moveTo>
                    <a:pt x="0" y="486366"/>
                  </a:moveTo>
                  <a:lnTo>
                    <a:pt x="3160939" y="3558949"/>
                  </a:lnTo>
                  <a:lnTo>
                    <a:pt x="2807748" y="3736100"/>
                  </a:lnTo>
                  <a:lnTo>
                    <a:pt x="0" y="987105"/>
                  </a:lnTo>
                  <a:close/>
                  <a:moveTo>
                    <a:pt x="0" y="0"/>
                  </a:moveTo>
                  <a:lnTo>
                    <a:pt x="1043834" y="522626"/>
                  </a:lnTo>
                  <a:lnTo>
                    <a:pt x="3824878" y="3225933"/>
                  </a:lnTo>
                  <a:lnTo>
                    <a:pt x="3473314" y="3402269"/>
                  </a:lnTo>
                  <a:lnTo>
                    <a:pt x="0" y="1635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6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334779"/>
            <a:ext cx="586676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Подзаголовок (заполняется по необходимости)</a:t>
            </a:r>
          </a:p>
        </p:txBody>
      </p:sp>
      <p:grpSp>
        <p:nvGrpSpPr>
          <p:cNvPr id="86" name="Группа 85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7" name="Прямоугольник 86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8" name="Прямая соединительная линия 87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9" name="Группа 88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Прямоугольник 103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Прямоугольник 109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009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135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6096000" y="1131888"/>
            <a:ext cx="3048000" cy="341947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47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159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6096000" y="1131888"/>
            <a:ext cx="3048000" cy="3419475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00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183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6096000" y="1131888"/>
            <a:ext cx="3048000" cy="3419475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28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82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4572000" y="1131888"/>
            <a:ext cx="4572000" cy="341947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849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06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4572000" y="1131888"/>
            <a:ext cx="4572000" cy="3419475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196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025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4572000" y="1131888"/>
            <a:ext cx="4572000" cy="3419475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472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32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58774" y="347883"/>
            <a:ext cx="4068083" cy="672627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4572000" y="0"/>
            <a:ext cx="4572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154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51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58774" y="347883"/>
            <a:ext cx="4039055" cy="672627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4572000" y="0"/>
            <a:ext cx="4572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892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75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58775" y="347883"/>
            <a:ext cx="4010026" cy="672627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4572000" y="0"/>
            <a:ext cx="4572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5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9356915"/>
              </p:ext>
            </p:extLst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153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241040" y="347883"/>
            <a:ext cx="5544185" cy="672627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3048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842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0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94983232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435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/>
          <p:nvPr userDrawn="1"/>
        </p:nvSpPr>
        <p:spPr bwMode="auto">
          <a:xfrm>
            <a:off x="6573600" y="2571750"/>
            <a:ext cx="2570400" cy="25717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8" y="290286"/>
            <a:ext cx="5902453" cy="990709"/>
          </a:xfrm>
          <a:effectLst/>
        </p:spPr>
        <p:txBody>
          <a:bodyPr vert="horz" lIns="0" tIns="0" rIns="0" bIns="72000">
            <a:noAutofit/>
          </a:bodyPr>
          <a:lstStyle>
            <a:lvl1pPr>
              <a:lnSpc>
                <a:spcPct val="85000"/>
              </a:lnSpc>
              <a:defRPr lang="ru-RU" sz="4000" b="0" i="0" u="none" cap="none" spc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1958085"/>
            <a:ext cx="586676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511394"/>
            <a:ext cx="2665413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44" y="4302594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155828" y="4595594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/>
          </p:nvPr>
        </p:nvSpPr>
        <p:spPr>
          <a:xfrm>
            <a:off x="0" y="2573149"/>
            <a:ext cx="6573598" cy="2570351"/>
          </a:xfrm>
        </p:spPr>
        <p:txBody>
          <a:bodyPr/>
          <a:lstStyle/>
          <a:p>
            <a:endParaRPr lang="ru-RU"/>
          </a:p>
        </p:txBody>
      </p:sp>
      <p:grpSp>
        <p:nvGrpSpPr>
          <p:cNvPr id="2" name="Группа 1"/>
          <p:cNvGrpSpPr>
            <a:grpSpLocks noChangeAspect="1"/>
          </p:cNvGrpSpPr>
          <p:nvPr userDrawn="1"/>
        </p:nvGrpSpPr>
        <p:grpSpPr>
          <a:xfrm>
            <a:off x="6573600" y="0"/>
            <a:ext cx="2570400" cy="2571750"/>
            <a:chOff x="6573600" y="0"/>
            <a:chExt cx="2570400" cy="2571750"/>
          </a:xfrm>
        </p:grpSpPr>
        <p:sp>
          <p:nvSpPr>
            <p:cNvPr id="14" name="Прямоугольник 13"/>
            <p:cNvSpPr/>
            <p:nvPr userDrawn="1"/>
          </p:nvSpPr>
          <p:spPr bwMode="auto">
            <a:xfrm>
              <a:off x="6573600" y="0"/>
              <a:ext cx="2570400" cy="2571750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6" name="Прямоугольник 55"/>
            <p:cNvSpPr/>
            <p:nvPr userDrawn="1"/>
          </p:nvSpPr>
          <p:spPr bwMode="auto">
            <a:xfrm>
              <a:off x="7858800" y="0"/>
              <a:ext cx="1285200" cy="2571750"/>
            </a:xfrm>
            <a:custGeom>
              <a:avLst/>
              <a:gdLst>
                <a:gd name="connsiteX0" fmla="*/ 0 w 2570400"/>
                <a:gd name="connsiteY0" fmla="*/ 0 h 2571750"/>
                <a:gd name="connsiteX1" fmla="*/ 2570400 w 2570400"/>
                <a:gd name="connsiteY1" fmla="*/ 0 h 2571750"/>
                <a:gd name="connsiteX2" fmla="*/ 2570400 w 2570400"/>
                <a:gd name="connsiteY2" fmla="*/ 2571750 h 2571750"/>
                <a:gd name="connsiteX3" fmla="*/ 0 w 2570400"/>
                <a:gd name="connsiteY3" fmla="*/ 2571750 h 2571750"/>
                <a:gd name="connsiteX4" fmla="*/ 0 w 2570400"/>
                <a:gd name="connsiteY4" fmla="*/ 0 h 2571750"/>
                <a:gd name="connsiteX0" fmla="*/ 0 w 2570480"/>
                <a:gd name="connsiteY0" fmla="*/ 0 h 2571750"/>
                <a:gd name="connsiteX1" fmla="*/ 2570400 w 2570480"/>
                <a:gd name="connsiteY1" fmla="*/ 0 h 2571750"/>
                <a:gd name="connsiteX2" fmla="*/ 2570480 w 2570480"/>
                <a:gd name="connsiteY2" fmla="*/ 1285240 h 2571750"/>
                <a:gd name="connsiteX3" fmla="*/ 2570400 w 2570480"/>
                <a:gd name="connsiteY3" fmla="*/ 2571750 h 2571750"/>
                <a:gd name="connsiteX4" fmla="*/ 0 w 2570480"/>
                <a:gd name="connsiteY4" fmla="*/ 2571750 h 2571750"/>
                <a:gd name="connsiteX5" fmla="*/ 0 w 2570480"/>
                <a:gd name="connsiteY5" fmla="*/ 0 h 2571750"/>
                <a:gd name="connsiteX0" fmla="*/ 0 w 2570480"/>
                <a:gd name="connsiteY0" fmla="*/ 0 h 2571750"/>
                <a:gd name="connsiteX1" fmla="*/ 2570480 w 2570480"/>
                <a:gd name="connsiteY1" fmla="*/ 1285240 h 2571750"/>
                <a:gd name="connsiteX2" fmla="*/ 2570400 w 2570480"/>
                <a:gd name="connsiteY2" fmla="*/ 2571750 h 2571750"/>
                <a:gd name="connsiteX3" fmla="*/ 0 w 2570480"/>
                <a:gd name="connsiteY3" fmla="*/ 2571750 h 2571750"/>
                <a:gd name="connsiteX4" fmla="*/ 0 w 2570480"/>
                <a:gd name="connsiteY4" fmla="*/ 0 h 2571750"/>
                <a:gd name="connsiteX0" fmla="*/ 0 w 2570480"/>
                <a:gd name="connsiteY0" fmla="*/ 0 h 2599737"/>
                <a:gd name="connsiteX1" fmla="*/ 2570480 w 2570480"/>
                <a:gd name="connsiteY1" fmla="*/ 1285240 h 2599737"/>
                <a:gd name="connsiteX2" fmla="*/ 0 w 2570480"/>
                <a:gd name="connsiteY2" fmla="*/ 2571750 h 2599737"/>
                <a:gd name="connsiteX3" fmla="*/ 0 w 2570480"/>
                <a:gd name="connsiteY3" fmla="*/ 0 h 2599737"/>
                <a:gd name="connsiteX0" fmla="*/ 0 w 2570480"/>
                <a:gd name="connsiteY0" fmla="*/ 0 h 2605277"/>
                <a:gd name="connsiteX1" fmla="*/ 2570480 w 2570480"/>
                <a:gd name="connsiteY1" fmla="*/ 1285240 h 2605277"/>
                <a:gd name="connsiteX2" fmla="*/ 0 w 2570480"/>
                <a:gd name="connsiteY2" fmla="*/ 2571750 h 2605277"/>
                <a:gd name="connsiteX3" fmla="*/ 0 w 2570480"/>
                <a:gd name="connsiteY3" fmla="*/ 0 h 2605277"/>
                <a:gd name="connsiteX0" fmla="*/ 0 w 2570480"/>
                <a:gd name="connsiteY0" fmla="*/ 0 h 2571750"/>
                <a:gd name="connsiteX1" fmla="*/ 2570480 w 2570480"/>
                <a:gd name="connsiteY1" fmla="*/ 1285240 h 2571750"/>
                <a:gd name="connsiteX2" fmla="*/ 0 w 2570480"/>
                <a:gd name="connsiteY2" fmla="*/ 2571750 h 2571750"/>
                <a:gd name="connsiteX3" fmla="*/ 0 w 2570480"/>
                <a:gd name="connsiteY3" fmla="*/ 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480" h="2571750">
                  <a:moveTo>
                    <a:pt x="0" y="0"/>
                  </a:moveTo>
                  <a:lnTo>
                    <a:pt x="2570480" y="1285240"/>
                  </a:lnTo>
                  <a:lnTo>
                    <a:pt x="0" y="2571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8" name="Прямоугольник 55"/>
            <p:cNvSpPr/>
            <p:nvPr userDrawn="1"/>
          </p:nvSpPr>
          <p:spPr bwMode="auto">
            <a:xfrm>
              <a:off x="6573600" y="0"/>
              <a:ext cx="1285200" cy="2571750"/>
            </a:xfrm>
            <a:custGeom>
              <a:avLst/>
              <a:gdLst>
                <a:gd name="connsiteX0" fmla="*/ 0 w 2570400"/>
                <a:gd name="connsiteY0" fmla="*/ 0 h 2571750"/>
                <a:gd name="connsiteX1" fmla="*/ 2570400 w 2570400"/>
                <a:gd name="connsiteY1" fmla="*/ 0 h 2571750"/>
                <a:gd name="connsiteX2" fmla="*/ 2570400 w 2570400"/>
                <a:gd name="connsiteY2" fmla="*/ 2571750 h 2571750"/>
                <a:gd name="connsiteX3" fmla="*/ 0 w 2570400"/>
                <a:gd name="connsiteY3" fmla="*/ 2571750 h 2571750"/>
                <a:gd name="connsiteX4" fmla="*/ 0 w 2570400"/>
                <a:gd name="connsiteY4" fmla="*/ 0 h 2571750"/>
                <a:gd name="connsiteX0" fmla="*/ 0 w 2570480"/>
                <a:gd name="connsiteY0" fmla="*/ 0 h 2571750"/>
                <a:gd name="connsiteX1" fmla="*/ 2570400 w 2570480"/>
                <a:gd name="connsiteY1" fmla="*/ 0 h 2571750"/>
                <a:gd name="connsiteX2" fmla="*/ 2570480 w 2570480"/>
                <a:gd name="connsiteY2" fmla="*/ 1285240 h 2571750"/>
                <a:gd name="connsiteX3" fmla="*/ 2570400 w 2570480"/>
                <a:gd name="connsiteY3" fmla="*/ 2571750 h 2571750"/>
                <a:gd name="connsiteX4" fmla="*/ 0 w 2570480"/>
                <a:gd name="connsiteY4" fmla="*/ 2571750 h 2571750"/>
                <a:gd name="connsiteX5" fmla="*/ 0 w 2570480"/>
                <a:gd name="connsiteY5" fmla="*/ 0 h 2571750"/>
                <a:gd name="connsiteX0" fmla="*/ 0 w 2570480"/>
                <a:gd name="connsiteY0" fmla="*/ 0 h 2571750"/>
                <a:gd name="connsiteX1" fmla="*/ 2570480 w 2570480"/>
                <a:gd name="connsiteY1" fmla="*/ 1285240 h 2571750"/>
                <a:gd name="connsiteX2" fmla="*/ 2570400 w 2570480"/>
                <a:gd name="connsiteY2" fmla="*/ 2571750 h 2571750"/>
                <a:gd name="connsiteX3" fmla="*/ 0 w 2570480"/>
                <a:gd name="connsiteY3" fmla="*/ 2571750 h 2571750"/>
                <a:gd name="connsiteX4" fmla="*/ 0 w 2570480"/>
                <a:gd name="connsiteY4" fmla="*/ 0 h 2571750"/>
                <a:gd name="connsiteX0" fmla="*/ 0 w 2570480"/>
                <a:gd name="connsiteY0" fmla="*/ 0 h 2599737"/>
                <a:gd name="connsiteX1" fmla="*/ 2570480 w 2570480"/>
                <a:gd name="connsiteY1" fmla="*/ 1285240 h 2599737"/>
                <a:gd name="connsiteX2" fmla="*/ 0 w 2570480"/>
                <a:gd name="connsiteY2" fmla="*/ 2571750 h 2599737"/>
                <a:gd name="connsiteX3" fmla="*/ 0 w 2570480"/>
                <a:gd name="connsiteY3" fmla="*/ 0 h 2599737"/>
                <a:gd name="connsiteX0" fmla="*/ 0 w 2570480"/>
                <a:gd name="connsiteY0" fmla="*/ 0 h 2605277"/>
                <a:gd name="connsiteX1" fmla="*/ 2570480 w 2570480"/>
                <a:gd name="connsiteY1" fmla="*/ 1285240 h 2605277"/>
                <a:gd name="connsiteX2" fmla="*/ 0 w 2570480"/>
                <a:gd name="connsiteY2" fmla="*/ 2571750 h 2605277"/>
                <a:gd name="connsiteX3" fmla="*/ 0 w 2570480"/>
                <a:gd name="connsiteY3" fmla="*/ 0 h 2605277"/>
                <a:gd name="connsiteX0" fmla="*/ 0 w 2570480"/>
                <a:gd name="connsiteY0" fmla="*/ 0 h 2571750"/>
                <a:gd name="connsiteX1" fmla="*/ 2570480 w 2570480"/>
                <a:gd name="connsiteY1" fmla="*/ 1285240 h 2571750"/>
                <a:gd name="connsiteX2" fmla="*/ 0 w 2570480"/>
                <a:gd name="connsiteY2" fmla="*/ 2571750 h 2571750"/>
                <a:gd name="connsiteX3" fmla="*/ 0 w 2570480"/>
                <a:gd name="connsiteY3" fmla="*/ 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480" h="2571750">
                  <a:moveTo>
                    <a:pt x="0" y="0"/>
                  </a:moveTo>
                  <a:lnTo>
                    <a:pt x="2570480" y="1285240"/>
                  </a:lnTo>
                  <a:lnTo>
                    <a:pt x="0" y="2571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1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334779"/>
            <a:ext cx="586676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Подзаголовок (заполняется по необходимости)</a:t>
            </a:r>
          </a:p>
        </p:txBody>
      </p:sp>
      <p:grpSp>
        <p:nvGrpSpPr>
          <p:cNvPr id="59" name="Группа 58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60" name="Прямоугольник 59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62" name="Прямая соединительная линия 61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3" name="Группа 62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64" name="Прямоугольник 63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Прямоугольник 64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66" name="Прямоугольник 65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67" name="Прямоугольник 66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68" name="Прямоугольник 67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69" name="Прямоугольник 68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70" name="Прямоугольник 69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Прямоугольник 70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Прямоугольник 71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3" name="Прямоугольник 72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Прямоугольник 73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Прямоугольник 74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6" name="Прямоугольник 75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Прямоугольник 76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Прямоугольник 77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TextBox 79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Прямоугольник 80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Прямоугольник 81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Прямоугольник 82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Прямоугольник 83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720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42090482"/>
              </p:ext>
            </p:extLst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177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230880" y="347883"/>
            <a:ext cx="5554345" cy="672627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3048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631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9183916"/>
              </p:ext>
            </p:extLst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201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241040" y="347883"/>
            <a:ext cx="5544185" cy="672627"/>
          </a:xfrm>
        </p:spPr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3048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9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6046823"/>
              </p:ext>
            </p:extLst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227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4572000" cy="45513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91917" y="347883"/>
            <a:ext cx="4030345" cy="672627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940650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54643085"/>
              </p:ext>
            </p:extLst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251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4572000" cy="4551363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58775" y="347883"/>
            <a:ext cx="4020185" cy="672627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29772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области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829005"/>
              </p:ext>
            </p:extLst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277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4572000" cy="455136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358775" y="347883"/>
            <a:ext cx="4035425" cy="673100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20821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85284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466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ru-RU" dirty="0" smtClean="0"/>
              <a:t>Контакты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Рисунок 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71470" y="1131888"/>
            <a:ext cx="3419475" cy="3419475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43" hasCustomPrompt="1"/>
          </p:nvPr>
        </p:nvSpPr>
        <p:spPr>
          <a:xfrm>
            <a:off x="4061171" y="2064543"/>
            <a:ext cx="2034830" cy="1554163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8557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Рисунок 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71471" y="1276063"/>
            <a:ext cx="1764000" cy="1764000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9" name="Рисунок 8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711696" y="1276063"/>
            <a:ext cx="1764001" cy="1764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43" hasCustomPrompt="1"/>
          </p:nvPr>
        </p:nvSpPr>
        <p:spPr>
          <a:xfrm>
            <a:off x="2263771" y="1472242"/>
            <a:ext cx="2181229" cy="1554163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0" name="Текст 23"/>
          <p:cNvSpPr>
            <a:spLocks noGrp="1"/>
          </p:cNvSpPr>
          <p:nvPr>
            <p:ph type="body" sz="quarter" idx="44" hasCustomPrompt="1"/>
          </p:nvPr>
        </p:nvSpPr>
        <p:spPr>
          <a:xfrm>
            <a:off x="6603996" y="1472242"/>
            <a:ext cx="2181229" cy="1554163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1124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Рисунок 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71471" y="1131888"/>
            <a:ext cx="1764000" cy="1764000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9" name="Рисунок 8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3371301" y="1131888"/>
            <a:ext cx="1764001" cy="1764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1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6301225" y="1131888"/>
            <a:ext cx="1764001" cy="1764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43" hasCustomPrompt="1"/>
          </p:nvPr>
        </p:nvSpPr>
        <p:spPr>
          <a:xfrm>
            <a:off x="371471" y="2997199"/>
            <a:ext cx="2484000" cy="1554163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0" name="Текст 23"/>
          <p:cNvSpPr>
            <a:spLocks noGrp="1"/>
          </p:cNvSpPr>
          <p:nvPr>
            <p:ph type="body" sz="quarter" idx="44" hasCustomPrompt="1"/>
          </p:nvPr>
        </p:nvSpPr>
        <p:spPr>
          <a:xfrm>
            <a:off x="3371301" y="2997199"/>
            <a:ext cx="2484000" cy="1554163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1" name="Текст 23"/>
          <p:cNvSpPr>
            <a:spLocks noGrp="1"/>
          </p:cNvSpPr>
          <p:nvPr>
            <p:ph type="body" sz="quarter" idx="45" hasCustomPrompt="1"/>
          </p:nvPr>
        </p:nvSpPr>
        <p:spPr>
          <a:xfrm>
            <a:off x="6301225" y="2997199"/>
            <a:ext cx="2484000" cy="1554163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0296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Рисунок 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6071" y="1131888"/>
            <a:ext cx="1548000" cy="1548000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9" name="Рисунок 8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2504892" y="1131888"/>
            <a:ext cx="1548001" cy="154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1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4663714" y="1131888"/>
            <a:ext cx="1548001" cy="154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5" name="Рисунок 14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6822535" y="1131888"/>
            <a:ext cx="1548000" cy="154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43" hasCustomPrompt="1"/>
          </p:nvPr>
        </p:nvSpPr>
        <p:spPr>
          <a:xfrm>
            <a:off x="358774" y="2781300"/>
            <a:ext cx="1944000" cy="1589576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0" name="Текст 23"/>
          <p:cNvSpPr>
            <a:spLocks noGrp="1"/>
          </p:cNvSpPr>
          <p:nvPr>
            <p:ph type="body" sz="quarter" idx="44" hasCustomPrompt="1"/>
          </p:nvPr>
        </p:nvSpPr>
        <p:spPr>
          <a:xfrm>
            <a:off x="2517591" y="2781300"/>
            <a:ext cx="1944000" cy="1589576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1" name="Текст 23"/>
          <p:cNvSpPr>
            <a:spLocks noGrp="1"/>
          </p:cNvSpPr>
          <p:nvPr>
            <p:ph type="body" sz="quarter" idx="45" hasCustomPrompt="1"/>
          </p:nvPr>
        </p:nvSpPr>
        <p:spPr>
          <a:xfrm>
            <a:off x="4676408" y="2781300"/>
            <a:ext cx="1944000" cy="1589576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2" name="Текст 23"/>
          <p:cNvSpPr>
            <a:spLocks noGrp="1"/>
          </p:cNvSpPr>
          <p:nvPr>
            <p:ph type="body" sz="quarter" idx="46" hasCustomPrompt="1"/>
          </p:nvPr>
        </p:nvSpPr>
        <p:spPr>
          <a:xfrm>
            <a:off x="6835224" y="2781300"/>
            <a:ext cx="1944000" cy="1589576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1779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Рисунок 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6071" y="1131888"/>
            <a:ext cx="1368000" cy="1368000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9" name="Рисунок 8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2016053" y="1131888"/>
            <a:ext cx="1368001" cy="136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1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3686036" y="1131888"/>
            <a:ext cx="1368001" cy="136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5" name="Рисунок 14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5356019" y="1131888"/>
            <a:ext cx="1368000" cy="136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9" name="Рисунок 18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7026000" y="1131888"/>
            <a:ext cx="1368000" cy="136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43" hasCustomPrompt="1"/>
          </p:nvPr>
        </p:nvSpPr>
        <p:spPr>
          <a:xfrm>
            <a:off x="358774" y="2637326"/>
            <a:ext cx="1368000" cy="173355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0" name="Текст 23"/>
          <p:cNvSpPr>
            <a:spLocks noGrp="1"/>
          </p:cNvSpPr>
          <p:nvPr>
            <p:ph type="body" sz="quarter" idx="44" hasCustomPrompt="1"/>
          </p:nvPr>
        </p:nvSpPr>
        <p:spPr>
          <a:xfrm>
            <a:off x="2028752" y="2637326"/>
            <a:ext cx="1368000" cy="173355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1" name="Текст 23"/>
          <p:cNvSpPr>
            <a:spLocks noGrp="1"/>
          </p:cNvSpPr>
          <p:nvPr>
            <p:ph type="body" sz="quarter" idx="45" hasCustomPrompt="1"/>
          </p:nvPr>
        </p:nvSpPr>
        <p:spPr>
          <a:xfrm>
            <a:off x="3698730" y="2637326"/>
            <a:ext cx="1368000" cy="173355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2" name="Текст 23"/>
          <p:cNvSpPr>
            <a:spLocks noGrp="1"/>
          </p:cNvSpPr>
          <p:nvPr>
            <p:ph type="body" sz="quarter" idx="46" hasCustomPrompt="1"/>
          </p:nvPr>
        </p:nvSpPr>
        <p:spPr>
          <a:xfrm>
            <a:off x="5368708" y="2637326"/>
            <a:ext cx="1368000" cy="173355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3" name="Текст 23"/>
          <p:cNvSpPr>
            <a:spLocks noGrp="1"/>
          </p:cNvSpPr>
          <p:nvPr>
            <p:ph type="body" sz="quarter" idx="47" hasCustomPrompt="1"/>
          </p:nvPr>
        </p:nvSpPr>
        <p:spPr>
          <a:xfrm>
            <a:off x="7038685" y="2637326"/>
            <a:ext cx="1368000" cy="173355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4226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ложка 0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46237482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911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Прямоугольник 56"/>
          <p:cNvSpPr/>
          <p:nvPr userDrawn="1"/>
        </p:nvSpPr>
        <p:spPr bwMode="auto">
          <a:xfrm>
            <a:off x="6573600" y="2571750"/>
            <a:ext cx="2570400" cy="25717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089" y="290285"/>
            <a:ext cx="5902452" cy="937045"/>
          </a:xfrm>
          <a:effectLst/>
        </p:spPr>
        <p:txBody>
          <a:bodyPr vert="horz" lIns="0" tIns="0" rIns="0" bIns="72000">
            <a:noAutofit/>
          </a:bodyPr>
          <a:lstStyle>
            <a:lvl1pPr>
              <a:lnSpc>
                <a:spcPct val="85000"/>
              </a:lnSpc>
              <a:defRPr lang="ru-RU" sz="4000" b="0" i="0" u="none" cap="none" spc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1958085"/>
            <a:ext cx="5866765" cy="56128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>
              <a:defRPr lang="ru-RU" sz="1200" b="0" baseline="0" dirty="0">
                <a:effectLst/>
              </a:defRPr>
            </a:lvl1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44" y="4302594"/>
            <a:ext cx="1104679" cy="2088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155828" y="4595594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Партнеры</a:t>
            </a:r>
            <a:r>
              <a:rPr lang="ru-RU" sz="1100" baseline="0" dirty="0" smtClean="0">
                <a:solidFill>
                  <a:schemeClr val="bg1"/>
                </a:solidFill>
              </a:rPr>
              <a:t> для роста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49"/>
            <a:ext cx="6573598" cy="2570351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6573600" y="0"/>
            <a:ext cx="2570400" cy="25704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Пиктограмма</a:t>
            </a:r>
            <a:endParaRPr lang="ru-RU" dirty="0"/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511394"/>
            <a:ext cx="5866765" cy="345810"/>
          </a:xfrm>
          <a:prstGeom prst="rect">
            <a:avLst/>
          </a:prstGeo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sp>
        <p:nvSpPr>
          <p:cNvPr id="59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334779"/>
            <a:ext cx="5866765" cy="485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Подзаголовок (заполняется по необходимости)</a:t>
            </a:r>
          </a:p>
        </p:txBody>
      </p:sp>
      <p:grpSp>
        <p:nvGrpSpPr>
          <p:cNvPr id="85" name="Группа 84"/>
          <p:cNvGrpSpPr/>
          <p:nvPr userDrawn="1"/>
        </p:nvGrpSpPr>
        <p:grpSpPr>
          <a:xfrm>
            <a:off x="9101894" y="-42611"/>
            <a:ext cx="2861508" cy="5186113"/>
            <a:chOff x="9101894" y="-42611"/>
            <a:chExt cx="2861508" cy="5186113"/>
          </a:xfrm>
        </p:grpSpPr>
        <p:sp>
          <p:nvSpPr>
            <p:cNvPr id="86" name="Прямоугольник 85"/>
            <p:cNvSpPr/>
            <p:nvPr userDrawn="1"/>
          </p:nvSpPr>
          <p:spPr>
            <a:xfrm>
              <a:off x="9181869" y="3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648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7" name="Прямая соединительная линия 86"/>
            <p:cNvCxnSpPr/>
            <p:nvPr userDrawn="1"/>
          </p:nvCxnSpPr>
          <p:spPr bwMode="auto">
            <a:xfrm>
              <a:off x="9753602" y="444502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8" name="Группа 87"/>
            <p:cNvGrpSpPr/>
            <p:nvPr userDrawn="1"/>
          </p:nvGrpSpPr>
          <p:grpSpPr>
            <a:xfrm>
              <a:off x="9101894" y="-42611"/>
              <a:ext cx="671979" cy="5155816"/>
              <a:chOff x="9101894" y="-42611"/>
              <a:chExt cx="671979" cy="5155816"/>
            </a:xfrm>
          </p:grpSpPr>
          <p:sp>
            <p:nvSpPr>
              <p:cNvPr id="89" name="Прямоугольник 88"/>
              <p:cNvSpPr/>
              <p:nvPr userDrawn="1"/>
            </p:nvSpPr>
            <p:spPr>
              <a:xfrm>
                <a:off x="9249089" y="154103"/>
                <a:ext cx="377590" cy="436959"/>
              </a:xfrm>
              <a:prstGeom prst="rect">
                <a:avLst/>
              </a:prstGeom>
              <a:solidFill>
                <a:srgbClr val="008C95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en-US" sz="700" dirty="0">
                    <a:solidFill>
                      <a:srgbClr val="FFFFFF"/>
                    </a:solidFill>
                  </a:rPr>
                  <a:t>140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</a:t>
                </a:r>
                <a:r>
                  <a:rPr lang="en-US" sz="700" dirty="0">
                    <a:solidFill>
                      <a:srgbClr val="FFFFFF"/>
                    </a:solidFill>
                  </a:rPr>
                  <a:t>49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Прямоугольник 89"/>
              <p:cNvSpPr/>
              <p:nvPr userDrawn="1"/>
            </p:nvSpPr>
            <p:spPr>
              <a:xfrm>
                <a:off x="9249089" y="873918"/>
                <a:ext cx="377590" cy="438150"/>
              </a:xfrm>
              <a:prstGeom prst="rect">
                <a:avLst/>
              </a:prstGeom>
              <a:solidFill>
                <a:srgbClr val="D0D0D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208</a:t>
                </a:r>
              </a:p>
            </p:txBody>
          </p:sp>
          <p:sp>
            <p:nvSpPr>
              <p:cNvPr id="91" name="Прямоугольник 90"/>
              <p:cNvSpPr/>
              <p:nvPr userDrawn="1"/>
            </p:nvSpPr>
            <p:spPr>
              <a:xfrm>
                <a:off x="9249089" y="3830254"/>
                <a:ext cx="377590" cy="436960"/>
              </a:xfrm>
              <a:prstGeom prst="rect">
                <a:avLst/>
              </a:prstGeom>
              <a:solidFill>
                <a:srgbClr val="E5F2F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229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242</a:t>
                </a:r>
              </a:p>
            </p:txBody>
          </p:sp>
          <p:sp>
            <p:nvSpPr>
              <p:cNvPr id="92" name="Прямоугольник 91"/>
              <p:cNvSpPr/>
              <p:nvPr userDrawn="1"/>
            </p:nvSpPr>
            <p:spPr>
              <a:xfrm>
                <a:off x="9249089" y="2519364"/>
                <a:ext cx="377590" cy="436959"/>
              </a:xfrm>
              <a:prstGeom prst="rect">
                <a:avLst/>
              </a:prstGeom>
              <a:solidFill>
                <a:srgbClr val="B2D2D8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178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216</a:t>
                </a:r>
              </a:p>
            </p:txBody>
          </p:sp>
          <p:sp>
            <p:nvSpPr>
              <p:cNvPr id="93" name="Прямоугольник 92"/>
              <p:cNvSpPr/>
              <p:nvPr userDrawn="1"/>
            </p:nvSpPr>
            <p:spPr>
              <a:xfrm>
                <a:off x="9249089" y="2956327"/>
                <a:ext cx="377590" cy="436960"/>
              </a:xfrm>
              <a:prstGeom prst="rect">
                <a:avLst/>
              </a:prstGeom>
              <a:solidFill>
                <a:srgbClr val="FFC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255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94" name="Прямоугольник 93"/>
              <p:cNvSpPr/>
              <p:nvPr userDrawn="1"/>
            </p:nvSpPr>
            <p:spPr>
              <a:xfrm>
                <a:off x="9249089" y="3393282"/>
                <a:ext cx="377590" cy="436959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192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  <a:p>
                <a:pPr algn="ctr" eaLnBrk="1" hangingPunct="1">
                  <a:defRPr/>
                </a:pPr>
                <a:r>
                  <a:rPr lang="ru-RU" sz="700" dirty="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95" name="Прямоугольник 94"/>
              <p:cNvSpPr/>
              <p:nvPr userDrawn="1"/>
            </p:nvSpPr>
            <p:spPr>
              <a:xfrm>
                <a:off x="9249089" y="4267214"/>
                <a:ext cx="377590" cy="169200"/>
              </a:xfrm>
              <a:prstGeom prst="rect">
                <a:avLst/>
              </a:prstGeom>
              <a:solidFill>
                <a:srgbClr val="000000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0,0,0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Прямоугольник 95"/>
              <p:cNvSpPr/>
              <p:nvPr userDrawn="1"/>
            </p:nvSpPr>
            <p:spPr>
              <a:xfrm>
                <a:off x="9249091" y="588086"/>
                <a:ext cx="377590" cy="438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61</a:t>
                </a:r>
                <a:br>
                  <a:rPr lang="en-US" sz="700" dirty="0" smtClean="0">
                    <a:solidFill>
                      <a:schemeClr val="bg1"/>
                    </a:solidFill>
                  </a:rPr>
                </a:br>
                <a:r>
                  <a:rPr lang="en-US" sz="700" dirty="0" smtClean="0">
                    <a:solidFill>
                      <a:schemeClr val="bg1"/>
                    </a:solidFill>
                  </a:rPr>
                  <a:t>76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Прямоугольник 96"/>
              <p:cNvSpPr/>
              <p:nvPr userDrawn="1"/>
            </p:nvSpPr>
            <p:spPr>
              <a:xfrm>
                <a:off x="9249091" y="1022665"/>
                <a:ext cx="377590" cy="43696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119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226</a:t>
                </a:r>
                <a:b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8" name="Прямоугольник 97"/>
              <p:cNvSpPr/>
              <p:nvPr userDrawn="1"/>
            </p:nvSpPr>
            <p:spPr>
              <a:xfrm>
                <a:off x="9249091" y="3830257"/>
                <a:ext cx="377590" cy="436960"/>
              </a:xfrm>
              <a:prstGeom prst="rect">
                <a:avLst/>
              </a:prstGeom>
              <a:solidFill>
                <a:srgbClr val="2D3287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45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50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135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Прямоугольник 98"/>
              <p:cNvSpPr/>
              <p:nvPr userDrawn="1"/>
            </p:nvSpPr>
            <p:spPr>
              <a:xfrm>
                <a:off x="9249091" y="1466152"/>
                <a:ext cx="377590" cy="43815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000000"/>
                    </a:solidFill>
                  </a:rPr>
                  <a:t>255</a:t>
                </a:r>
                <a:endParaRPr lang="ru-RU" sz="7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Прямоугольник 99"/>
              <p:cNvSpPr/>
              <p:nvPr userDrawn="1"/>
            </p:nvSpPr>
            <p:spPr>
              <a:xfrm>
                <a:off x="9249091" y="2519364"/>
                <a:ext cx="377590" cy="436959"/>
              </a:xfrm>
              <a:prstGeom prst="rect">
                <a:avLst/>
              </a:prstGeom>
              <a:solidFill>
                <a:srgbClr val="FABE19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190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25</a:t>
                </a:r>
                <a:endPara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1" name="Прямоугольник 100"/>
              <p:cNvSpPr/>
              <p:nvPr userDrawn="1"/>
            </p:nvSpPr>
            <p:spPr>
              <a:xfrm>
                <a:off x="9249091" y="2956327"/>
                <a:ext cx="377590" cy="436960"/>
              </a:xfrm>
              <a:prstGeom prst="rect">
                <a:avLst/>
              </a:prstGeom>
              <a:solidFill>
                <a:srgbClr val="008CFA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ru-RU" sz="7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700" dirty="0" smtClean="0">
                    <a:solidFill>
                      <a:schemeClr val="bg1"/>
                    </a:solidFill>
                  </a:rPr>
                  <a:t>40</a:t>
                </a:r>
                <a:endParaRPr lang="ru-RU" sz="700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chemeClr val="bg1"/>
                    </a:solidFill>
                  </a:rPr>
                  <a:t>250</a:t>
                </a:r>
                <a:endParaRPr lang="ru-RU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Прямоугольник 101"/>
              <p:cNvSpPr/>
              <p:nvPr userDrawn="1"/>
            </p:nvSpPr>
            <p:spPr>
              <a:xfrm>
                <a:off x="9249091" y="3393282"/>
                <a:ext cx="377590" cy="436959"/>
              </a:xfrm>
              <a:prstGeom prst="rect">
                <a:avLst/>
              </a:prstGeom>
              <a:solidFill>
                <a:srgbClr val="FA786E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250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120</a:t>
                </a:r>
                <a:endParaRPr lang="ru-RU" sz="700" dirty="0">
                  <a:solidFill>
                    <a:srgbClr val="FFFFFF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110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Прямоугольник 102"/>
              <p:cNvSpPr/>
              <p:nvPr userDrawn="1"/>
            </p:nvSpPr>
            <p:spPr>
              <a:xfrm>
                <a:off x="9249091" y="1916373"/>
                <a:ext cx="377590" cy="43815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7903" tIns="38952" rIns="77903" bIns="38952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700" dirty="0" smtClean="0">
                    <a:solidFill>
                      <a:srgbClr val="FFFFFF"/>
                    </a:solidFill>
                  </a:rPr>
                  <a:t>224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78</a:t>
                </a:r>
                <a:br>
                  <a:rPr lang="en-US" sz="700" dirty="0" smtClean="0">
                    <a:solidFill>
                      <a:srgbClr val="FFFFFF"/>
                    </a:solidFill>
                  </a:rPr>
                </a:br>
                <a:r>
                  <a:rPr lang="en-US" sz="700" dirty="0" smtClean="0">
                    <a:solidFill>
                      <a:srgbClr val="FFFFFF"/>
                    </a:solidFill>
                  </a:rPr>
                  <a:t>57</a:t>
                </a:r>
                <a:endParaRPr lang="ru-RU"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 userDrawn="1"/>
            </p:nvSpPr>
            <p:spPr>
              <a:xfrm>
                <a:off x="9101894" y="-4261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smtClean="0">
                    <a:solidFill>
                      <a:schemeClr val="bg1"/>
                    </a:solidFill>
                  </a:rPr>
                  <a:t>Основные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 userDrawn="1"/>
            </p:nvSpPr>
            <p:spPr>
              <a:xfrm>
                <a:off x="9101894" y="2320575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800" dirty="0" err="1" smtClean="0">
                    <a:solidFill>
                      <a:schemeClr val="bg1"/>
                    </a:solidFill>
                  </a:rPr>
                  <a:t>Доп.цвета</a:t>
                </a:r>
                <a:endParaRPr lang="ru-R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Прямоугольник 105"/>
              <p:cNvSpPr/>
              <p:nvPr userDrawn="1"/>
            </p:nvSpPr>
            <p:spPr>
              <a:xfrm>
                <a:off x="9249088" y="4436414"/>
                <a:ext cx="377591" cy="169200"/>
              </a:xfrm>
              <a:prstGeom prst="rect">
                <a:avLst/>
              </a:prstGeom>
              <a:solidFill>
                <a:srgbClr val="4D4D4D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70%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Прямоугольник 106"/>
              <p:cNvSpPr/>
              <p:nvPr userDrawn="1"/>
            </p:nvSpPr>
            <p:spPr>
              <a:xfrm>
                <a:off x="9249087" y="4605611"/>
                <a:ext cx="377593" cy="169200"/>
              </a:xfrm>
              <a:prstGeom prst="rect">
                <a:avLst/>
              </a:prstGeom>
              <a:solidFill>
                <a:srgbClr val="7F7F7F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50%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Прямоугольник 107"/>
              <p:cNvSpPr/>
              <p:nvPr userDrawn="1"/>
            </p:nvSpPr>
            <p:spPr>
              <a:xfrm>
                <a:off x="9249088" y="4774808"/>
                <a:ext cx="377591" cy="169200"/>
              </a:xfrm>
              <a:prstGeom prst="rect">
                <a:avLst/>
              </a:prstGeom>
              <a:solidFill>
                <a:srgbClr val="B2B2B2"/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FFFFFF"/>
                    </a:solidFill>
                  </a:rPr>
                  <a:t>30%</a:t>
                </a:r>
                <a:endParaRPr lang="ru-RU" sz="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Прямоугольник 108"/>
              <p:cNvSpPr/>
              <p:nvPr userDrawn="1"/>
            </p:nvSpPr>
            <p:spPr>
              <a:xfrm>
                <a:off x="9249087" y="4944005"/>
                <a:ext cx="377593" cy="169200"/>
              </a:xfrm>
              <a:prstGeom prst="rect">
                <a:avLst/>
              </a:prstGeom>
              <a:solidFill>
                <a:srgbClr val="E5E5E5"/>
              </a:solidFill>
              <a:ln w="3175">
                <a:solidFill>
                  <a:srgbClr val="B2B2B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ru-RU"/>
                </a:defPPr>
                <a:lvl1pPr marL="0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8958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79163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168745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558326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947908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337489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727071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116652" algn="l" defTabSz="779163" rtl="0" eaLnBrk="1" latinLnBrk="0" hangingPunct="1">
                  <a:defRPr sz="15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chemeClr val="tx1"/>
                    </a:solidFill>
                  </a:rPr>
                  <a:t>10%</a:t>
                </a:r>
                <a:endParaRPr lang="ru-RU" sz="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7592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6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Рисунок 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6071" y="1131888"/>
            <a:ext cx="1188000" cy="1188000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9" name="Рисунок 8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756514" y="1131888"/>
            <a:ext cx="1188001" cy="118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3" name="Рисунок 1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3166958" y="1131888"/>
            <a:ext cx="1188001" cy="118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5" name="Рисунок 14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4577402" y="1131888"/>
            <a:ext cx="1188000" cy="118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19" name="Рисунок 18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5987845" y="1131888"/>
            <a:ext cx="1188000" cy="118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22" name="Рисунок 21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398286" y="1131888"/>
            <a:ext cx="1188001" cy="118800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Фото</a:t>
            </a:r>
            <a:endParaRPr lang="ru-RU" dirty="0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43" hasCustomPrompt="1"/>
          </p:nvPr>
        </p:nvSpPr>
        <p:spPr>
          <a:xfrm>
            <a:off x="358775" y="2429112"/>
            <a:ext cx="1165225" cy="173355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0" name="Текст 23"/>
          <p:cNvSpPr>
            <a:spLocks noGrp="1"/>
          </p:cNvSpPr>
          <p:nvPr>
            <p:ph type="body" sz="quarter" idx="44" hasCustomPrompt="1"/>
          </p:nvPr>
        </p:nvSpPr>
        <p:spPr>
          <a:xfrm>
            <a:off x="1769214" y="2429112"/>
            <a:ext cx="1165225" cy="173355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1" name="Текст 23"/>
          <p:cNvSpPr>
            <a:spLocks noGrp="1"/>
          </p:cNvSpPr>
          <p:nvPr>
            <p:ph type="body" sz="quarter" idx="45" hasCustomPrompt="1"/>
          </p:nvPr>
        </p:nvSpPr>
        <p:spPr>
          <a:xfrm>
            <a:off x="3179653" y="2429112"/>
            <a:ext cx="1165225" cy="173355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2" name="Текст 23"/>
          <p:cNvSpPr>
            <a:spLocks noGrp="1"/>
          </p:cNvSpPr>
          <p:nvPr>
            <p:ph type="body" sz="quarter" idx="46" hasCustomPrompt="1"/>
          </p:nvPr>
        </p:nvSpPr>
        <p:spPr>
          <a:xfrm>
            <a:off x="4590092" y="2429112"/>
            <a:ext cx="1165225" cy="173355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3" name="Текст 23"/>
          <p:cNvSpPr>
            <a:spLocks noGrp="1"/>
          </p:cNvSpPr>
          <p:nvPr>
            <p:ph type="body" sz="quarter" idx="47" hasCustomPrompt="1"/>
          </p:nvPr>
        </p:nvSpPr>
        <p:spPr>
          <a:xfrm>
            <a:off x="6000531" y="2429112"/>
            <a:ext cx="1165225" cy="173355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  <p:sp>
        <p:nvSpPr>
          <p:cNvPr id="64" name="Текст 23"/>
          <p:cNvSpPr>
            <a:spLocks noGrp="1"/>
          </p:cNvSpPr>
          <p:nvPr>
            <p:ph type="body" sz="quarter" idx="48" hasCustomPrompt="1"/>
          </p:nvPr>
        </p:nvSpPr>
        <p:spPr>
          <a:xfrm>
            <a:off x="7410970" y="2429112"/>
            <a:ext cx="1165225" cy="173355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</a:p>
          <a:p>
            <a:pPr lvl="4"/>
            <a:r>
              <a:rPr lang="en-US" dirty="0" smtClean="0"/>
              <a:t>email@sibur.ru</a:t>
            </a:r>
            <a:br>
              <a:rPr lang="en-US" dirty="0" smtClean="0"/>
            </a:br>
            <a:r>
              <a:rPr lang="ru-RU" dirty="0" smtClean="0"/>
              <a:t>+7 (495) 777 55 00</a:t>
            </a:r>
            <a:br>
              <a:rPr lang="ru-RU" dirty="0" smtClean="0"/>
            </a:br>
            <a:r>
              <a:rPr lang="ru-RU" dirty="0" smtClean="0"/>
              <a:t>доб. 00 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768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за вним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/>
          <p:cNvSpPr/>
          <p:nvPr userDrawn="1"/>
        </p:nvSpPr>
        <p:spPr bwMode="auto">
          <a:xfrm>
            <a:off x="0" y="1131888"/>
            <a:ext cx="9144000" cy="1908175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ru-RU" dirty="0" smtClean="0"/>
              <a:t>Контакты компании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921528" y="3538117"/>
            <a:ext cx="1656000" cy="252000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ru-RU" dirty="0" smtClean="0"/>
              <a:t>Адрес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5" hasCustomPrompt="1"/>
          </p:nvPr>
        </p:nvSpPr>
        <p:spPr>
          <a:xfrm>
            <a:off x="3082345" y="3538117"/>
            <a:ext cx="1656000" cy="252000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ru-RU" dirty="0" smtClean="0"/>
              <a:t>Адрес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3082345" y="4005399"/>
            <a:ext cx="1656000" cy="252000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ru-RU" dirty="0" smtClean="0"/>
              <a:t>Адрес</a:t>
            </a:r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7" hasCustomPrompt="1"/>
          </p:nvPr>
        </p:nvSpPr>
        <p:spPr>
          <a:xfrm>
            <a:off x="921528" y="4005399"/>
            <a:ext cx="1656000" cy="252000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ru-RU" dirty="0" smtClean="0"/>
              <a:t>Адрес</a:t>
            </a:r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8" hasCustomPrompt="1"/>
          </p:nvPr>
        </p:nvSpPr>
        <p:spPr>
          <a:xfrm>
            <a:off x="7403978" y="4005399"/>
            <a:ext cx="1656000" cy="252000"/>
          </a:xfrm>
        </p:spPr>
        <p:txBody>
          <a:bodyPr/>
          <a:lstStyle>
            <a:lvl1pPr>
              <a:defRPr sz="1200" baseline="0"/>
            </a:lvl1pPr>
          </a:lstStyle>
          <a:p>
            <a:pPr lvl="0"/>
            <a:r>
              <a:rPr lang="ru-RU" dirty="0" smtClean="0"/>
              <a:t>Адрес</a:t>
            </a:r>
          </a:p>
        </p:txBody>
      </p:sp>
      <p:sp>
        <p:nvSpPr>
          <p:cNvPr id="14" name="Текст 8"/>
          <p:cNvSpPr>
            <a:spLocks noGrp="1"/>
          </p:cNvSpPr>
          <p:nvPr>
            <p:ph type="body" sz="quarter" idx="19" hasCustomPrompt="1"/>
          </p:nvPr>
        </p:nvSpPr>
        <p:spPr>
          <a:xfrm>
            <a:off x="5243162" y="4005399"/>
            <a:ext cx="1656000" cy="252000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ru-RU" dirty="0" smtClean="0"/>
              <a:t>Адрес</a:t>
            </a:r>
          </a:p>
        </p:txBody>
      </p:sp>
      <p:sp>
        <p:nvSpPr>
          <p:cNvPr id="16" name="Текст 8"/>
          <p:cNvSpPr>
            <a:spLocks noGrp="1"/>
          </p:cNvSpPr>
          <p:nvPr>
            <p:ph type="body" sz="quarter" idx="21" hasCustomPrompt="1"/>
          </p:nvPr>
        </p:nvSpPr>
        <p:spPr>
          <a:xfrm>
            <a:off x="5243162" y="3538117"/>
            <a:ext cx="1656000" cy="252000"/>
          </a:xfrm>
        </p:spPr>
        <p:txBody>
          <a:bodyPr/>
          <a:lstStyle>
            <a:lvl1pPr>
              <a:defRPr sz="1200" baseline="0"/>
            </a:lvl1pPr>
          </a:lstStyle>
          <a:p>
            <a:pPr lvl="0"/>
            <a:r>
              <a:rPr lang="ru-RU" dirty="0" smtClean="0"/>
              <a:t>Адрес</a:t>
            </a:r>
          </a:p>
        </p:txBody>
      </p:sp>
      <p:sp>
        <p:nvSpPr>
          <p:cNvPr id="17" name="Текст 8"/>
          <p:cNvSpPr>
            <a:spLocks noGrp="1"/>
          </p:cNvSpPr>
          <p:nvPr>
            <p:ph type="body" sz="quarter" idx="22" hasCustomPrompt="1"/>
          </p:nvPr>
        </p:nvSpPr>
        <p:spPr>
          <a:xfrm>
            <a:off x="7403978" y="3538117"/>
            <a:ext cx="1656000" cy="252000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ru-RU" dirty="0" smtClean="0"/>
              <a:t>Адрес</a:t>
            </a:r>
          </a:p>
        </p:txBody>
      </p:sp>
      <p:sp>
        <p:nvSpPr>
          <p:cNvPr id="18" name="Текст 8"/>
          <p:cNvSpPr>
            <a:spLocks noGrp="1"/>
          </p:cNvSpPr>
          <p:nvPr>
            <p:ph type="body" sz="quarter" idx="30" hasCustomPrompt="1"/>
          </p:nvPr>
        </p:nvSpPr>
        <p:spPr>
          <a:xfrm>
            <a:off x="2592000" y="1721491"/>
            <a:ext cx="4031219" cy="2892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 smtClean="0"/>
              <a:t>Тел.: +7 (495) 777-55-00; +7 (495) 780-55-00</a:t>
            </a:r>
            <a:endParaRPr lang="ru-RU" dirty="0"/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31" hasCustomPrompt="1"/>
          </p:nvPr>
        </p:nvSpPr>
        <p:spPr>
          <a:xfrm>
            <a:off x="2592000" y="2116778"/>
            <a:ext cx="4031219" cy="2892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E-mail: info@sibur.ru</a:t>
            </a:r>
            <a:endParaRPr lang="ru-RU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3" hasCustomPrompt="1"/>
          </p:nvPr>
        </p:nvSpPr>
        <p:spPr>
          <a:xfrm>
            <a:off x="358773" y="1401185"/>
            <a:ext cx="1353913" cy="135286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QR</a:t>
            </a:r>
            <a:r>
              <a:rPr lang="ru-RU" dirty="0" smtClean="0"/>
              <a:t> код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1228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пасибо за вним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/>
          <p:cNvSpPr/>
          <p:nvPr userDrawn="1"/>
        </p:nvSpPr>
        <p:spPr bwMode="auto">
          <a:xfrm>
            <a:off x="0" y="1510917"/>
            <a:ext cx="9144000" cy="3040446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ru-RU" dirty="0" smtClean="0"/>
              <a:t>Контакты компании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Рисунок 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8773" y="1695581"/>
            <a:ext cx="1044000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QR</a:t>
            </a:r>
            <a:r>
              <a:rPr lang="ru-RU" dirty="0" smtClean="0"/>
              <a:t> код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358775" y="2739581"/>
            <a:ext cx="1692000" cy="2841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 smtClean="0"/>
              <a:t>Адрес</a:t>
            </a:r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5" hasCustomPrompt="1"/>
          </p:nvPr>
        </p:nvSpPr>
        <p:spPr>
          <a:xfrm>
            <a:off x="6819429" y="2739581"/>
            <a:ext cx="1692000" cy="2841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 smtClean="0"/>
              <a:t>Адрес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2512327" y="4267201"/>
            <a:ext cx="1692000" cy="2841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 smtClean="0"/>
              <a:t>Адрес</a:t>
            </a:r>
            <a:endParaRPr lang="ru-RU" dirty="0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7" hasCustomPrompt="1"/>
          </p:nvPr>
        </p:nvSpPr>
        <p:spPr>
          <a:xfrm>
            <a:off x="358775" y="4267201"/>
            <a:ext cx="1692000" cy="2841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 smtClean="0"/>
              <a:t>Адрес</a:t>
            </a:r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8" hasCustomPrompt="1"/>
          </p:nvPr>
        </p:nvSpPr>
        <p:spPr>
          <a:xfrm>
            <a:off x="6819429" y="4267201"/>
            <a:ext cx="1692000" cy="28416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Адрес</a:t>
            </a:r>
            <a:endParaRPr lang="ru-RU" dirty="0"/>
          </a:p>
        </p:txBody>
      </p:sp>
      <p:sp>
        <p:nvSpPr>
          <p:cNvPr id="14" name="Текст 8"/>
          <p:cNvSpPr>
            <a:spLocks noGrp="1"/>
          </p:cNvSpPr>
          <p:nvPr>
            <p:ph type="body" sz="quarter" idx="19" hasCustomPrompt="1"/>
          </p:nvPr>
        </p:nvSpPr>
        <p:spPr>
          <a:xfrm>
            <a:off x="4665877" y="4267201"/>
            <a:ext cx="1692000" cy="2841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 smtClean="0"/>
              <a:t>Адрес</a:t>
            </a:r>
            <a:endParaRPr lang="ru-RU" dirty="0"/>
          </a:p>
        </p:txBody>
      </p:sp>
      <p:sp>
        <p:nvSpPr>
          <p:cNvPr id="16" name="Текст 8"/>
          <p:cNvSpPr>
            <a:spLocks noGrp="1"/>
          </p:cNvSpPr>
          <p:nvPr>
            <p:ph type="body" sz="quarter" idx="21" hasCustomPrompt="1"/>
          </p:nvPr>
        </p:nvSpPr>
        <p:spPr>
          <a:xfrm>
            <a:off x="2512327" y="2739581"/>
            <a:ext cx="1692000" cy="28416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ru-RU" dirty="0" smtClean="0"/>
              <a:t>Адрес</a:t>
            </a:r>
          </a:p>
        </p:txBody>
      </p:sp>
      <p:sp>
        <p:nvSpPr>
          <p:cNvPr id="17" name="Текст 8"/>
          <p:cNvSpPr>
            <a:spLocks noGrp="1"/>
          </p:cNvSpPr>
          <p:nvPr>
            <p:ph type="body" sz="quarter" idx="22" hasCustomPrompt="1"/>
          </p:nvPr>
        </p:nvSpPr>
        <p:spPr>
          <a:xfrm>
            <a:off x="4665877" y="2739581"/>
            <a:ext cx="1692000" cy="2841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 smtClean="0"/>
              <a:t>Адрес</a:t>
            </a:r>
          </a:p>
        </p:txBody>
      </p:sp>
      <p:sp>
        <p:nvSpPr>
          <p:cNvPr id="18" name="Рисунок 6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2512325" y="1695581"/>
            <a:ext cx="1044000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QR</a:t>
            </a:r>
            <a:r>
              <a:rPr lang="ru-RU" dirty="0" smtClean="0"/>
              <a:t> код</a:t>
            </a:r>
            <a:endParaRPr lang="ru-RU" dirty="0"/>
          </a:p>
        </p:txBody>
      </p:sp>
      <p:sp>
        <p:nvSpPr>
          <p:cNvPr id="19" name="Рисунок 6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6819429" y="1695581"/>
            <a:ext cx="1044000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QR</a:t>
            </a:r>
            <a:r>
              <a:rPr lang="ru-RU" dirty="0" smtClean="0"/>
              <a:t> код</a:t>
            </a:r>
            <a:endParaRPr lang="ru-RU" dirty="0"/>
          </a:p>
        </p:txBody>
      </p:sp>
      <p:sp>
        <p:nvSpPr>
          <p:cNvPr id="20" name="Рисунок 6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665877" y="1695581"/>
            <a:ext cx="1044000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QR</a:t>
            </a:r>
            <a:r>
              <a:rPr lang="ru-RU" dirty="0" smtClean="0"/>
              <a:t> код</a:t>
            </a:r>
            <a:endParaRPr lang="ru-RU" dirty="0"/>
          </a:p>
        </p:txBody>
      </p:sp>
      <p:sp>
        <p:nvSpPr>
          <p:cNvPr id="21" name="Рисунок 6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358773" y="3223201"/>
            <a:ext cx="1044000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QR</a:t>
            </a:r>
            <a:r>
              <a:rPr lang="ru-RU" dirty="0" smtClean="0"/>
              <a:t> код</a:t>
            </a:r>
            <a:endParaRPr lang="ru-RU" dirty="0"/>
          </a:p>
        </p:txBody>
      </p:sp>
      <p:sp>
        <p:nvSpPr>
          <p:cNvPr id="22" name="Рисунок 6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512325" y="3223201"/>
            <a:ext cx="1044000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QR</a:t>
            </a:r>
            <a:r>
              <a:rPr lang="ru-RU" dirty="0" smtClean="0"/>
              <a:t> код</a:t>
            </a:r>
            <a:endParaRPr lang="ru-RU" dirty="0"/>
          </a:p>
        </p:txBody>
      </p:sp>
      <p:sp>
        <p:nvSpPr>
          <p:cNvPr id="23" name="Рисунок 6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6819429" y="3223201"/>
            <a:ext cx="1044000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QR</a:t>
            </a:r>
            <a:r>
              <a:rPr lang="ru-RU" dirty="0" smtClean="0"/>
              <a:t> код</a:t>
            </a:r>
            <a:endParaRPr lang="ru-RU" dirty="0"/>
          </a:p>
        </p:txBody>
      </p:sp>
      <p:sp>
        <p:nvSpPr>
          <p:cNvPr id="24" name="Рисунок 6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665877" y="3223201"/>
            <a:ext cx="1044000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QR</a:t>
            </a:r>
            <a:r>
              <a:rPr lang="ru-RU" dirty="0" smtClean="0"/>
              <a:t> код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30" hasCustomPrompt="1"/>
          </p:nvPr>
        </p:nvSpPr>
        <p:spPr>
          <a:xfrm>
            <a:off x="358775" y="1131888"/>
            <a:ext cx="3960000" cy="2841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 smtClean="0"/>
              <a:t>Тел.: +7 (495) 777-55-00; +7 (495) 780-55-00</a:t>
            </a:r>
            <a:endParaRPr lang="ru-RU" dirty="0"/>
          </a:p>
        </p:txBody>
      </p:sp>
      <p:sp>
        <p:nvSpPr>
          <p:cNvPr id="26" name="Текст 8"/>
          <p:cNvSpPr>
            <a:spLocks noGrp="1"/>
          </p:cNvSpPr>
          <p:nvPr>
            <p:ph type="body" sz="quarter" idx="31" hasCustomPrompt="1"/>
          </p:nvPr>
        </p:nvSpPr>
        <p:spPr>
          <a:xfrm>
            <a:off x="4665877" y="1131888"/>
            <a:ext cx="3960000" cy="2841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E-mail: info@sibur.ru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9699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924582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64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15" name="Рисунок 14"/>
          <p:cNvSpPr>
            <a:spLocks noGrp="1"/>
          </p:cNvSpPr>
          <p:nvPr>
            <p:ph type="pic" sz="quarter" idx="21" hasCustomPrompt="1"/>
          </p:nvPr>
        </p:nvSpPr>
        <p:spPr>
          <a:xfrm>
            <a:off x="353367" y="1211852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6" name="Рисунок 14"/>
          <p:cNvSpPr>
            <a:spLocks noGrp="1"/>
          </p:cNvSpPr>
          <p:nvPr>
            <p:ph type="pic" sz="quarter" idx="22" hasCustomPrompt="1"/>
          </p:nvPr>
        </p:nvSpPr>
        <p:spPr>
          <a:xfrm>
            <a:off x="353367" y="1695213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7" name="Рисунок 14"/>
          <p:cNvSpPr>
            <a:spLocks noGrp="1"/>
          </p:cNvSpPr>
          <p:nvPr>
            <p:ph type="pic" sz="quarter" idx="23" hasCustomPrompt="1"/>
          </p:nvPr>
        </p:nvSpPr>
        <p:spPr>
          <a:xfrm>
            <a:off x="353367" y="2178574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Рисунок 14"/>
          <p:cNvSpPr>
            <a:spLocks noGrp="1"/>
          </p:cNvSpPr>
          <p:nvPr>
            <p:ph type="pic" sz="quarter" idx="24" hasCustomPrompt="1"/>
          </p:nvPr>
        </p:nvSpPr>
        <p:spPr>
          <a:xfrm>
            <a:off x="353367" y="2661935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1" name="Рисунок 14"/>
          <p:cNvSpPr>
            <a:spLocks noGrp="1"/>
          </p:cNvSpPr>
          <p:nvPr>
            <p:ph type="pic" sz="quarter" idx="27" hasCustomPrompt="1"/>
          </p:nvPr>
        </p:nvSpPr>
        <p:spPr>
          <a:xfrm>
            <a:off x="353367" y="3145296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Рисунок 14"/>
          <p:cNvSpPr>
            <a:spLocks noGrp="1"/>
          </p:cNvSpPr>
          <p:nvPr>
            <p:ph type="pic" sz="quarter" idx="28" hasCustomPrompt="1"/>
          </p:nvPr>
        </p:nvSpPr>
        <p:spPr>
          <a:xfrm>
            <a:off x="353367" y="4112021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47377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589169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097568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1997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95266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3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58699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5" name="Рисунок 14"/>
          <p:cNvSpPr>
            <a:spLocks noGrp="1"/>
          </p:cNvSpPr>
          <p:nvPr>
            <p:ph type="pic" sz="quarter" idx="51" hasCustomPrompt="1"/>
          </p:nvPr>
        </p:nvSpPr>
        <p:spPr>
          <a:xfrm>
            <a:off x="353367" y="3628657"/>
            <a:ext cx="3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9776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558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39632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589169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097568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1997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95266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3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58699"/>
            <a:ext cx="7931786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3" y="120410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54013" y="1688759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3" y="217341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3" y="2658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354013" y="314271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354013" y="36273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64" hasCustomPrompt="1"/>
          </p:nvPr>
        </p:nvSpPr>
        <p:spPr>
          <a:xfrm>
            <a:off x="354013" y="411202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035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03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39632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624284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108936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3588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78240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3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62892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3" y="120410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54013" y="1688759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3" y="217341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3" y="2658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354013" y="314271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354013" y="36273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64" hasCustomPrompt="1"/>
          </p:nvPr>
        </p:nvSpPr>
        <p:spPr>
          <a:xfrm>
            <a:off x="354013" y="411202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  <p:sp>
        <p:nvSpPr>
          <p:cNvPr id="21" name="Текст 8"/>
          <p:cNvSpPr>
            <a:spLocks noGrp="1"/>
          </p:cNvSpPr>
          <p:nvPr>
            <p:ph type="body" sz="quarter" idx="65"/>
          </p:nvPr>
        </p:nvSpPr>
        <p:spPr>
          <a:xfrm>
            <a:off x="5239384" y="1139632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66"/>
          </p:nvPr>
        </p:nvSpPr>
        <p:spPr>
          <a:xfrm>
            <a:off x="5239384" y="1624284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67"/>
          </p:nvPr>
        </p:nvSpPr>
        <p:spPr>
          <a:xfrm>
            <a:off x="5239384" y="2108936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68"/>
          </p:nvPr>
        </p:nvSpPr>
        <p:spPr>
          <a:xfrm>
            <a:off x="5239384" y="2593588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69"/>
          </p:nvPr>
        </p:nvSpPr>
        <p:spPr>
          <a:xfrm>
            <a:off x="5239384" y="3078240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5" name="Текст 8"/>
          <p:cNvSpPr>
            <a:spLocks noGrp="1"/>
          </p:cNvSpPr>
          <p:nvPr>
            <p:ph type="body" sz="quarter" idx="70"/>
          </p:nvPr>
        </p:nvSpPr>
        <p:spPr>
          <a:xfrm>
            <a:off x="5239384" y="4047546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6" name="Текст 8"/>
          <p:cNvSpPr>
            <a:spLocks noGrp="1"/>
          </p:cNvSpPr>
          <p:nvPr>
            <p:ph type="body" sz="quarter" idx="71"/>
          </p:nvPr>
        </p:nvSpPr>
        <p:spPr>
          <a:xfrm>
            <a:off x="5239384" y="3562892"/>
            <a:ext cx="3545841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72" hasCustomPrompt="1"/>
          </p:nvPr>
        </p:nvSpPr>
        <p:spPr>
          <a:xfrm>
            <a:off x="4739958" y="120410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73" hasCustomPrompt="1"/>
          </p:nvPr>
        </p:nvSpPr>
        <p:spPr>
          <a:xfrm>
            <a:off x="4739958" y="1688759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74" hasCustomPrompt="1"/>
          </p:nvPr>
        </p:nvSpPr>
        <p:spPr>
          <a:xfrm>
            <a:off x="4739958" y="217341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43" name="Текст 7"/>
          <p:cNvSpPr>
            <a:spLocks noGrp="1"/>
          </p:cNvSpPr>
          <p:nvPr>
            <p:ph type="body" sz="quarter" idx="75" hasCustomPrompt="1"/>
          </p:nvPr>
        </p:nvSpPr>
        <p:spPr>
          <a:xfrm>
            <a:off x="4739958" y="2658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44" name="Текст 7"/>
          <p:cNvSpPr>
            <a:spLocks noGrp="1"/>
          </p:cNvSpPr>
          <p:nvPr>
            <p:ph type="body" sz="quarter" idx="76" hasCustomPrompt="1"/>
          </p:nvPr>
        </p:nvSpPr>
        <p:spPr>
          <a:xfrm>
            <a:off x="4739958" y="314271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45" name="Текст 7"/>
          <p:cNvSpPr>
            <a:spLocks noGrp="1"/>
          </p:cNvSpPr>
          <p:nvPr>
            <p:ph type="body" sz="quarter" idx="77" hasCustomPrompt="1"/>
          </p:nvPr>
        </p:nvSpPr>
        <p:spPr>
          <a:xfrm>
            <a:off x="4739958" y="36273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78" hasCustomPrompt="1"/>
          </p:nvPr>
        </p:nvSpPr>
        <p:spPr>
          <a:xfrm>
            <a:off x="4739958" y="411202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0229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17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853439" y="1139632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853439" y="1624284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853439" y="2108936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1" name="Текст 8"/>
          <p:cNvSpPr>
            <a:spLocks noGrp="1"/>
          </p:cNvSpPr>
          <p:nvPr>
            <p:ph type="body" sz="quarter" idx="47"/>
          </p:nvPr>
        </p:nvSpPr>
        <p:spPr>
          <a:xfrm>
            <a:off x="853439" y="2593588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48"/>
          </p:nvPr>
        </p:nvSpPr>
        <p:spPr>
          <a:xfrm>
            <a:off x="853439" y="3078240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3" name="Текст 8"/>
          <p:cNvSpPr>
            <a:spLocks noGrp="1"/>
          </p:cNvSpPr>
          <p:nvPr>
            <p:ph type="body" sz="quarter" idx="49"/>
          </p:nvPr>
        </p:nvSpPr>
        <p:spPr>
          <a:xfrm>
            <a:off x="853439" y="4047546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4" name="Текст 8"/>
          <p:cNvSpPr>
            <a:spLocks noGrp="1"/>
          </p:cNvSpPr>
          <p:nvPr>
            <p:ph type="body" sz="quarter" idx="50"/>
          </p:nvPr>
        </p:nvSpPr>
        <p:spPr>
          <a:xfrm>
            <a:off x="853439" y="3562892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3" y="120410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54013" y="1688759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54013" y="217341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58" hasCustomPrompt="1"/>
          </p:nvPr>
        </p:nvSpPr>
        <p:spPr>
          <a:xfrm>
            <a:off x="354013" y="2658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60" hasCustomPrompt="1"/>
          </p:nvPr>
        </p:nvSpPr>
        <p:spPr>
          <a:xfrm>
            <a:off x="354013" y="314271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62" hasCustomPrompt="1"/>
          </p:nvPr>
        </p:nvSpPr>
        <p:spPr>
          <a:xfrm>
            <a:off x="354013" y="36273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64" hasCustomPrompt="1"/>
          </p:nvPr>
        </p:nvSpPr>
        <p:spPr>
          <a:xfrm>
            <a:off x="354013" y="411202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  <p:sp>
        <p:nvSpPr>
          <p:cNvPr id="21" name="Текст 8"/>
          <p:cNvSpPr>
            <a:spLocks noGrp="1"/>
          </p:cNvSpPr>
          <p:nvPr>
            <p:ph type="body" sz="quarter" idx="65"/>
          </p:nvPr>
        </p:nvSpPr>
        <p:spPr>
          <a:xfrm>
            <a:off x="3719046" y="1139632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66"/>
          </p:nvPr>
        </p:nvSpPr>
        <p:spPr>
          <a:xfrm>
            <a:off x="3719046" y="1624284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67"/>
          </p:nvPr>
        </p:nvSpPr>
        <p:spPr>
          <a:xfrm>
            <a:off x="3719046" y="2108936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68"/>
          </p:nvPr>
        </p:nvSpPr>
        <p:spPr>
          <a:xfrm>
            <a:off x="3719046" y="2593588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69"/>
          </p:nvPr>
        </p:nvSpPr>
        <p:spPr>
          <a:xfrm>
            <a:off x="3719046" y="3078240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5" name="Текст 8"/>
          <p:cNvSpPr>
            <a:spLocks noGrp="1"/>
          </p:cNvSpPr>
          <p:nvPr>
            <p:ph type="body" sz="quarter" idx="70"/>
          </p:nvPr>
        </p:nvSpPr>
        <p:spPr>
          <a:xfrm>
            <a:off x="3719046" y="4047546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6" name="Текст 8"/>
          <p:cNvSpPr>
            <a:spLocks noGrp="1"/>
          </p:cNvSpPr>
          <p:nvPr>
            <p:ph type="body" sz="quarter" idx="71"/>
          </p:nvPr>
        </p:nvSpPr>
        <p:spPr>
          <a:xfrm>
            <a:off x="3719046" y="3562892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72" hasCustomPrompt="1"/>
          </p:nvPr>
        </p:nvSpPr>
        <p:spPr>
          <a:xfrm>
            <a:off x="3219620" y="120410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73" hasCustomPrompt="1"/>
          </p:nvPr>
        </p:nvSpPr>
        <p:spPr>
          <a:xfrm>
            <a:off x="3219620" y="1688759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74" hasCustomPrompt="1"/>
          </p:nvPr>
        </p:nvSpPr>
        <p:spPr>
          <a:xfrm>
            <a:off x="3219620" y="217341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43" name="Текст 7"/>
          <p:cNvSpPr>
            <a:spLocks noGrp="1"/>
          </p:cNvSpPr>
          <p:nvPr>
            <p:ph type="body" sz="quarter" idx="75" hasCustomPrompt="1"/>
          </p:nvPr>
        </p:nvSpPr>
        <p:spPr>
          <a:xfrm>
            <a:off x="3219620" y="2658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44" name="Текст 7"/>
          <p:cNvSpPr>
            <a:spLocks noGrp="1"/>
          </p:cNvSpPr>
          <p:nvPr>
            <p:ph type="body" sz="quarter" idx="76" hasCustomPrompt="1"/>
          </p:nvPr>
        </p:nvSpPr>
        <p:spPr>
          <a:xfrm>
            <a:off x="3219620" y="314271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45" name="Текст 7"/>
          <p:cNvSpPr>
            <a:spLocks noGrp="1"/>
          </p:cNvSpPr>
          <p:nvPr>
            <p:ph type="body" sz="quarter" idx="77" hasCustomPrompt="1"/>
          </p:nvPr>
        </p:nvSpPr>
        <p:spPr>
          <a:xfrm>
            <a:off x="3219620" y="36273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78" hasCustomPrompt="1"/>
          </p:nvPr>
        </p:nvSpPr>
        <p:spPr>
          <a:xfrm>
            <a:off x="3219620" y="411202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  <p:sp>
        <p:nvSpPr>
          <p:cNvPr id="47" name="Текст 8"/>
          <p:cNvSpPr>
            <a:spLocks noGrp="1"/>
          </p:cNvSpPr>
          <p:nvPr>
            <p:ph type="body" sz="quarter" idx="79"/>
          </p:nvPr>
        </p:nvSpPr>
        <p:spPr>
          <a:xfrm>
            <a:off x="6728310" y="1139632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8" name="Текст 8"/>
          <p:cNvSpPr>
            <a:spLocks noGrp="1"/>
          </p:cNvSpPr>
          <p:nvPr>
            <p:ph type="body" sz="quarter" idx="80"/>
          </p:nvPr>
        </p:nvSpPr>
        <p:spPr>
          <a:xfrm>
            <a:off x="6728310" y="1624284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9" name="Текст 8"/>
          <p:cNvSpPr>
            <a:spLocks noGrp="1"/>
          </p:cNvSpPr>
          <p:nvPr>
            <p:ph type="body" sz="quarter" idx="81"/>
          </p:nvPr>
        </p:nvSpPr>
        <p:spPr>
          <a:xfrm>
            <a:off x="6728310" y="2108936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0" name="Текст 8"/>
          <p:cNvSpPr>
            <a:spLocks noGrp="1"/>
          </p:cNvSpPr>
          <p:nvPr>
            <p:ph type="body" sz="quarter" idx="82"/>
          </p:nvPr>
        </p:nvSpPr>
        <p:spPr>
          <a:xfrm>
            <a:off x="6728310" y="2593588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1" name="Текст 8"/>
          <p:cNvSpPr>
            <a:spLocks noGrp="1"/>
          </p:cNvSpPr>
          <p:nvPr>
            <p:ph type="body" sz="quarter" idx="83"/>
          </p:nvPr>
        </p:nvSpPr>
        <p:spPr>
          <a:xfrm>
            <a:off x="6728310" y="3078240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2" name="Текст 8"/>
          <p:cNvSpPr>
            <a:spLocks noGrp="1"/>
          </p:cNvSpPr>
          <p:nvPr>
            <p:ph type="body" sz="quarter" idx="84"/>
          </p:nvPr>
        </p:nvSpPr>
        <p:spPr>
          <a:xfrm>
            <a:off x="6728310" y="4047546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3" name="Текст 8"/>
          <p:cNvSpPr>
            <a:spLocks noGrp="1"/>
          </p:cNvSpPr>
          <p:nvPr>
            <p:ph type="body" sz="quarter" idx="85"/>
          </p:nvPr>
        </p:nvSpPr>
        <p:spPr>
          <a:xfrm>
            <a:off x="6728310" y="3562892"/>
            <a:ext cx="2056915" cy="488950"/>
          </a:xfrm>
        </p:spPr>
        <p:txBody>
          <a:bodyPr lIns="0" tIns="0" rIns="0" bIns="0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4" name="Текст 7"/>
          <p:cNvSpPr>
            <a:spLocks noGrp="1"/>
          </p:cNvSpPr>
          <p:nvPr>
            <p:ph type="body" sz="quarter" idx="86" hasCustomPrompt="1"/>
          </p:nvPr>
        </p:nvSpPr>
        <p:spPr>
          <a:xfrm>
            <a:off x="6228884" y="120410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55" name="Текст 7"/>
          <p:cNvSpPr>
            <a:spLocks noGrp="1"/>
          </p:cNvSpPr>
          <p:nvPr>
            <p:ph type="body" sz="quarter" idx="87" hasCustomPrompt="1"/>
          </p:nvPr>
        </p:nvSpPr>
        <p:spPr>
          <a:xfrm>
            <a:off x="6228884" y="1688759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88" hasCustomPrompt="1"/>
          </p:nvPr>
        </p:nvSpPr>
        <p:spPr>
          <a:xfrm>
            <a:off x="6228884" y="217341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57" name="Текст 7"/>
          <p:cNvSpPr>
            <a:spLocks noGrp="1"/>
          </p:cNvSpPr>
          <p:nvPr>
            <p:ph type="body" sz="quarter" idx="89" hasCustomPrompt="1"/>
          </p:nvPr>
        </p:nvSpPr>
        <p:spPr>
          <a:xfrm>
            <a:off x="6228884" y="2658063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58" name="Текст 7"/>
          <p:cNvSpPr>
            <a:spLocks noGrp="1"/>
          </p:cNvSpPr>
          <p:nvPr>
            <p:ph type="body" sz="quarter" idx="90" hasCustomPrompt="1"/>
          </p:nvPr>
        </p:nvSpPr>
        <p:spPr>
          <a:xfrm>
            <a:off x="6228884" y="3142715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59" name="Текст 7"/>
          <p:cNvSpPr>
            <a:spLocks noGrp="1"/>
          </p:cNvSpPr>
          <p:nvPr>
            <p:ph type="body" sz="quarter" idx="91" hasCustomPrompt="1"/>
          </p:nvPr>
        </p:nvSpPr>
        <p:spPr>
          <a:xfrm>
            <a:off x="6228884" y="3627367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60" name="Текст 7"/>
          <p:cNvSpPr>
            <a:spLocks noGrp="1"/>
          </p:cNvSpPr>
          <p:nvPr>
            <p:ph type="body" sz="quarter" idx="92" hasCustomPrompt="1"/>
          </p:nvPr>
        </p:nvSpPr>
        <p:spPr>
          <a:xfrm>
            <a:off x="6228884" y="411202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5952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81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0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4736438" y="1527175"/>
            <a:ext cx="4068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4736441" y="1144341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6111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6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77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44"/>
          </p:nvPr>
        </p:nvSpPr>
        <p:spPr>
          <a:xfrm>
            <a:off x="354011" y="1528614"/>
            <a:ext cx="2592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45"/>
          </p:nvPr>
        </p:nvSpPr>
        <p:spPr>
          <a:xfrm>
            <a:off x="3273618" y="1528614"/>
            <a:ext cx="2592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30" name="Текст 8"/>
          <p:cNvSpPr>
            <a:spLocks noGrp="1"/>
          </p:cNvSpPr>
          <p:nvPr>
            <p:ph type="body" sz="quarter" idx="46"/>
          </p:nvPr>
        </p:nvSpPr>
        <p:spPr>
          <a:xfrm>
            <a:off x="6193225" y="1528614"/>
            <a:ext cx="2592000" cy="1123384"/>
          </a:xfr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54012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73618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6193225" y="1150964"/>
            <a:ext cx="358775" cy="360000"/>
          </a:xfrm>
          <a:ln>
            <a:noFill/>
          </a:ln>
        </p:spPr>
        <p:txBody>
          <a:bodyPr anchor="ctr"/>
          <a:lstStyle>
            <a:lvl1pPr algn="ctr">
              <a:defRPr sz="2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2709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 07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080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5"/>
            <a:ext cx="2496186" cy="684889"/>
          </a:xfrm>
        </p:spPr>
        <p:txBody>
          <a:bodyPr vert="horz"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endParaRPr lang="ru-RU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3234370" y="439586"/>
            <a:ext cx="648000" cy="648000"/>
          </a:xfrm>
          <a:ln>
            <a:noFill/>
          </a:ln>
        </p:spPr>
        <p:txBody>
          <a:bodyPr anchor="ctr"/>
          <a:lstStyle>
            <a:lvl1pPr algn="ctr">
              <a:defRPr sz="4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3234371" y="1959617"/>
            <a:ext cx="648000" cy="648000"/>
          </a:xfrm>
          <a:ln>
            <a:noFill/>
          </a:ln>
        </p:spPr>
        <p:txBody>
          <a:bodyPr anchor="ctr"/>
          <a:lstStyle>
            <a:lvl1pPr algn="ctr">
              <a:defRPr sz="4400"/>
            </a:lvl1pPr>
            <a:lvl2pPr algn="ctr">
              <a:defRPr sz="4000"/>
            </a:lvl2pPr>
            <a:lvl3pPr algn="ctr">
              <a:defRPr sz="4000"/>
            </a:lvl3pPr>
            <a:lvl4pPr algn="ctr">
              <a:defRPr sz="4000"/>
            </a:lvl4pPr>
            <a:lvl5pPr algn="ctr">
              <a:defRPr sz="4000"/>
            </a:lvl5pPr>
          </a:lstStyle>
          <a:p>
            <a:pPr lvl="0"/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56" hasCustomPrompt="1"/>
          </p:nvPr>
        </p:nvSpPr>
        <p:spPr>
          <a:xfrm>
            <a:off x="3234372" y="3471713"/>
            <a:ext cx="648000" cy="6480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lang="ru-RU" sz="4400" dirty="0"/>
            </a:lvl1pPr>
          </a:lstStyle>
          <a:p>
            <a:pPr lvl="0" algn="ctr"/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23" name="Текст 8"/>
          <p:cNvSpPr>
            <a:spLocks noGrp="1"/>
          </p:cNvSpPr>
          <p:nvPr>
            <p:ph type="body" sz="quarter" idx="44"/>
          </p:nvPr>
        </p:nvSpPr>
        <p:spPr>
          <a:xfrm>
            <a:off x="4068741" y="201894"/>
            <a:ext cx="4716483" cy="1123384"/>
          </a:xfr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45"/>
          </p:nvPr>
        </p:nvSpPr>
        <p:spPr>
          <a:xfrm>
            <a:off x="4068741" y="1721925"/>
            <a:ext cx="4716483" cy="1123384"/>
          </a:xfr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46"/>
          </p:nvPr>
        </p:nvSpPr>
        <p:spPr>
          <a:xfrm>
            <a:off x="4068741" y="3234021"/>
            <a:ext cx="4716483" cy="1123384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dirty="0" smtClean="0"/>
            </a:lvl1pPr>
            <a:lvl2pPr>
              <a:defRPr lang="ru-RU" dirty="0" smtClean="0"/>
            </a:lvl2pPr>
            <a:lvl3pPr>
              <a:defRPr lang="ru-RU" dirty="0" smtClean="0"/>
            </a:lvl3pPr>
            <a:lvl4pPr>
              <a:defRPr lang="ru-RU" dirty="0" smtClean="0"/>
            </a:lvl4pPr>
            <a:lvl5pPr>
              <a:defRPr lang="ru-RU" dirty="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9791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vmlDrawing" Target="../drawings/vmlDrawing1.vml"/><Relationship Id="rId30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oleObject" Target="../embeddings/oleObject27.bin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ags" Target="../tags/tag30.xml"/><Relationship Id="rId5" Type="http://schemas.openxmlformats.org/officeDocument/2006/relationships/slideLayout" Target="../slideLayouts/slideLayout30.xml"/><Relationship Id="rId10" Type="http://schemas.openxmlformats.org/officeDocument/2006/relationships/tags" Target="../tags/tag29.xml"/><Relationship Id="rId4" Type="http://schemas.openxmlformats.org/officeDocument/2006/relationships/slideLayout" Target="../slideLayouts/slideLayout29.xml"/><Relationship Id="rId9" Type="http://schemas.openxmlformats.org/officeDocument/2006/relationships/vmlDrawing" Target="../drawings/vmlDrawing27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oleObject" Target="../embeddings/oleObject35.bin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ags" Target="../tags/tag3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tags" Target="../tags/tag38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vmlDrawing" Target="../drawings/vmlDrawing35.v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theme" Target="../theme/theme3.xml"/><Relationship Id="rId35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tags" Target="../tags/tag69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vmlDrawing" Target="../drawings/vmlDrawing65.v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oleObject" Target="../embeddings/oleObject65.bin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tags" Target="../tags/tag70.xml"/><Relationship Id="rId30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oleObject" Target="../embeddings/oleObject89.bin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tags" Target="../tags/tag95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tags" Target="../tags/tag94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2.png"/><Relationship Id="rId10" Type="http://schemas.openxmlformats.org/officeDocument/2006/relationships/vmlDrawing" Target="../drawings/vmlDrawing89.vml"/><Relationship Id="rId4" Type="http://schemas.openxmlformats.org/officeDocument/2006/relationships/slideLayout" Target="../slideLayouts/slideLayout88.xml"/><Relationship Id="rId9" Type="http://schemas.openxmlformats.org/officeDocument/2006/relationships/theme" Target="../theme/theme5.xml"/><Relationship Id="rId14" Type="http://schemas.openxmlformats.org/officeDocument/2006/relationships/image" Target="../media/image1.emf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8.xml"/><Relationship Id="rId39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113.xml"/><Relationship Id="rId34" Type="http://schemas.openxmlformats.org/officeDocument/2006/relationships/slideLayout" Target="../slideLayouts/slideLayout126.xml"/><Relationship Id="rId42" Type="http://schemas.openxmlformats.org/officeDocument/2006/relationships/slideLayout" Target="../slideLayouts/slideLayout134.xml"/><Relationship Id="rId47" Type="http://schemas.openxmlformats.org/officeDocument/2006/relationships/tags" Target="../tags/tag98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7.xml"/><Relationship Id="rId33" Type="http://schemas.openxmlformats.org/officeDocument/2006/relationships/slideLayout" Target="../slideLayouts/slideLayout125.xml"/><Relationship Id="rId38" Type="http://schemas.openxmlformats.org/officeDocument/2006/relationships/slideLayout" Target="../slideLayouts/slideLayout130.xml"/><Relationship Id="rId46" Type="http://schemas.openxmlformats.org/officeDocument/2006/relationships/tags" Target="../tags/tag97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112.xml"/><Relationship Id="rId29" Type="http://schemas.openxmlformats.org/officeDocument/2006/relationships/slideLayout" Target="../slideLayouts/slideLayout121.xml"/><Relationship Id="rId41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16.xml"/><Relationship Id="rId32" Type="http://schemas.openxmlformats.org/officeDocument/2006/relationships/slideLayout" Target="../slideLayouts/slideLayout124.xml"/><Relationship Id="rId37" Type="http://schemas.openxmlformats.org/officeDocument/2006/relationships/slideLayout" Target="../slideLayouts/slideLayout129.xml"/><Relationship Id="rId40" Type="http://schemas.openxmlformats.org/officeDocument/2006/relationships/slideLayout" Target="../slideLayouts/slideLayout132.xml"/><Relationship Id="rId45" Type="http://schemas.openxmlformats.org/officeDocument/2006/relationships/vmlDrawing" Target="../drawings/vmlDrawing91.v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20.xml"/><Relationship Id="rId36" Type="http://schemas.openxmlformats.org/officeDocument/2006/relationships/slideLayout" Target="../slideLayouts/slideLayout128.xml"/><Relationship Id="rId49" Type="http://schemas.openxmlformats.org/officeDocument/2006/relationships/image" Target="../media/image1.emf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23.xml"/><Relationship Id="rId44" Type="http://schemas.openxmlformats.org/officeDocument/2006/relationships/theme" Target="../theme/theme6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9.xml"/><Relationship Id="rId30" Type="http://schemas.openxmlformats.org/officeDocument/2006/relationships/slideLayout" Target="../slideLayouts/slideLayout122.xml"/><Relationship Id="rId35" Type="http://schemas.openxmlformats.org/officeDocument/2006/relationships/slideLayout" Target="../slideLayouts/slideLayout127.xml"/><Relationship Id="rId43" Type="http://schemas.openxmlformats.org/officeDocument/2006/relationships/slideLayout" Target="../slideLayouts/slideLayout135.xml"/><Relationship Id="rId48" Type="http://schemas.openxmlformats.org/officeDocument/2006/relationships/oleObject" Target="../embeddings/oleObject91.bin"/><Relationship Id="rId8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2072131180"/>
              </p:ext>
            </p:ext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01" name="Слайд think-cell" r:id="rId30" imgW="270" imgH="270" progId="TCLayout.ActiveDocument.1">
                  <p:embed/>
                </p:oleObj>
              </mc:Choice>
              <mc:Fallback>
                <p:oleObj name="Слайд think-cell" r:id="rId3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 userDrawn="1">
            <p:custDataLst>
              <p:tags r:id="rId29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35" y="4783244"/>
            <a:ext cx="761990" cy="144000"/>
          </a:xfrm>
          <a:prstGeom prst="rect">
            <a:avLst/>
          </a:prstGeom>
          <a:effectLst/>
        </p:spPr>
      </p:pic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4"/>
            <a:ext cx="8426451" cy="6842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</a:t>
            </a:r>
            <a:r>
              <a:rPr lang="ru-RU" dirty="0" smtClean="0"/>
              <a:t>(</a:t>
            </a:r>
            <a:r>
              <a:rPr lang="ru-RU" dirty="0"/>
              <a:t>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4918" y="4757635"/>
            <a:ext cx="329472" cy="19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800" b="1">
                <a:solidFill>
                  <a:schemeClr val="tx2"/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921598" y="4757635"/>
            <a:ext cx="5311574" cy="198551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340807" y="4757635"/>
            <a:ext cx="955492" cy="19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endParaRPr lang="en-US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9101894" y="-42611"/>
            <a:ext cx="671979" cy="5155816"/>
            <a:chOff x="9101894" y="-42611"/>
            <a:chExt cx="671979" cy="5155816"/>
          </a:xfrm>
        </p:grpSpPr>
        <p:sp>
          <p:nvSpPr>
            <p:cNvPr id="36" name="Прямоугольник 35"/>
            <p:cNvSpPr/>
            <p:nvPr userDrawn="1"/>
          </p:nvSpPr>
          <p:spPr>
            <a:xfrm>
              <a:off x="9249089" y="154103"/>
              <a:ext cx="377590" cy="436959"/>
            </a:xfrm>
            <a:prstGeom prst="rect">
              <a:avLst/>
            </a:prstGeom>
            <a:solidFill>
              <a:srgbClr val="008C95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en-US" sz="700" dirty="0">
                  <a:solidFill>
                    <a:srgbClr val="FFFFFF"/>
                  </a:solidFill>
                </a:rPr>
                <a:t>140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</a:t>
              </a:r>
              <a:r>
                <a:rPr lang="en-US" sz="700" dirty="0">
                  <a:solidFill>
                    <a:srgbClr val="FFFFFF"/>
                  </a:solidFill>
                </a:rPr>
                <a:t>49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37" name="Прямоугольник 36"/>
            <p:cNvSpPr/>
            <p:nvPr userDrawn="1"/>
          </p:nvSpPr>
          <p:spPr>
            <a:xfrm>
              <a:off x="9249089" y="873918"/>
              <a:ext cx="377590" cy="438150"/>
            </a:xfrm>
            <a:prstGeom prst="rect">
              <a:avLst/>
            </a:prstGeom>
            <a:solidFill>
              <a:srgbClr val="D0D0D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</p:txBody>
        </p:sp>
        <p:sp>
          <p:nvSpPr>
            <p:cNvPr id="43" name="Прямоугольник 42"/>
            <p:cNvSpPr/>
            <p:nvPr userDrawn="1"/>
          </p:nvSpPr>
          <p:spPr>
            <a:xfrm>
              <a:off x="9249089" y="3830254"/>
              <a:ext cx="377590" cy="436960"/>
            </a:xfrm>
            <a:prstGeom prst="rect">
              <a:avLst/>
            </a:prstGeom>
            <a:solidFill>
              <a:srgbClr val="E5F2F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229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46" name="Прямоугольник 45"/>
            <p:cNvSpPr/>
            <p:nvPr userDrawn="1"/>
          </p:nvSpPr>
          <p:spPr>
            <a:xfrm>
              <a:off x="9249089" y="2519364"/>
              <a:ext cx="377590" cy="436959"/>
            </a:xfrm>
            <a:prstGeom prst="rect">
              <a:avLst/>
            </a:prstGeom>
            <a:solidFill>
              <a:srgbClr val="B2D2D8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178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216</a:t>
              </a:r>
            </a:p>
          </p:txBody>
        </p:sp>
        <p:sp>
          <p:nvSpPr>
            <p:cNvPr id="47" name="Прямоугольник 46"/>
            <p:cNvSpPr/>
            <p:nvPr userDrawn="1"/>
          </p:nvSpPr>
          <p:spPr>
            <a:xfrm>
              <a:off x="9249089" y="2956327"/>
              <a:ext cx="377590" cy="436960"/>
            </a:xfrm>
            <a:prstGeom prst="rect">
              <a:avLst/>
            </a:prstGeom>
            <a:solidFill>
              <a:srgbClr val="FFC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255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48" name="Прямоугольник 47"/>
            <p:cNvSpPr/>
            <p:nvPr userDrawn="1"/>
          </p:nvSpPr>
          <p:spPr>
            <a:xfrm>
              <a:off x="9249089" y="3393282"/>
              <a:ext cx="377590" cy="436959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50" name="Прямоугольник 49"/>
            <p:cNvSpPr/>
            <p:nvPr userDrawn="1"/>
          </p:nvSpPr>
          <p:spPr>
            <a:xfrm>
              <a:off x="9249089" y="4267214"/>
              <a:ext cx="377590" cy="169200"/>
            </a:xfrm>
            <a:prstGeom prst="rect">
              <a:avLst/>
            </a:prstGeom>
            <a:solidFill>
              <a:srgbClr val="0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0,0,0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51" name="Прямоугольник 50"/>
            <p:cNvSpPr/>
            <p:nvPr userDrawn="1"/>
          </p:nvSpPr>
          <p:spPr>
            <a:xfrm>
              <a:off x="9249091" y="588086"/>
              <a:ext cx="377590" cy="438150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61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76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52" name="Прямоугольник 51"/>
            <p:cNvSpPr/>
            <p:nvPr userDrawn="1"/>
          </p:nvSpPr>
          <p:spPr>
            <a:xfrm>
              <a:off x="9249091" y="1022665"/>
              <a:ext cx="377590" cy="436960"/>
            </a:xfrm>
            <a:prstGeom prst="rect">
              <a:avLst/>
            </a:prstGeom>
            <a:solidFill>
              <a:schemeClr val="bg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119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226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Прямоугольник 52"/>
            <p:cNvSpPr/>
            <p:nvPr userDrawn="1"/>
          </p:nvSpPr>
          <p:spPr>
            <a:xfrm>
              <a:off x="9249091" y="3830257"/>
              <a:ext cx="377590" cy="436960"/>
            </a:xfrm>
            <a:prstGeom prst="rect">
              <a:avLst/>
            </a:prstGeom>
            <a:solidFill>
              <a:srgbClr val="2D3287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45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50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135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54" name="Прямоугольник 53"/>
            <p:cNvSpPr/>
            <p:nvPr userDrawn="1"/>
          </p:nvSpPr>
          <p:spPr>
            <a:xfrm>
              <a:off x="9249091" y="1466152"/>
              <a:ext cx="377590" cy="43815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</p:txBody>
        </p:sp>
        <p:sp>
          <p:nvSpPr>
            <p:cNvPr id="55" name="Прямоугольник 54"/>
            <p:cNvSpPr/>
            <p:nvPr userDrawn="1"/>
          </p:nvSpPr>
          <p:spPr>
            <a:xfrm>
              <a:off x="9249091" y="2519364"/>
              <a:ext cx="377590" cy="436959"/>
            </a:xfrm>
            <a:prstGeom prst="rect">
              <a:avLst/>
            </a:prstGeom>
            <a:solidFill>
              <a:srgbClr val="FABE19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Прямоугольник 55"/>
            <p:cNvSpPr/>
            <p:nvPr userDrawn="1"/>
          </p:nvSpPr>
          <p:spPr>
            <a:xfrm>
              <a:off x="9249091" y="2956327"/>
              <a:ext cx="377590" cy="436960"/>
            </a:xfrm>
            <a:prstGeom prst="rect">
              <a:avLst/>
            </a:prstGeom>
            <a:solidFill>
              <a:srgbClr val="008CFA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 smtClean="0">
                  <a:solidFill>
                    <a:schemeClr val="bg1"/>
                  </a:solidFill>
                </a:rPr>
                <a:t>1</a:t>
              </a:r>
              <a:r>
                <a:rPr lang="en-US" sz="700" dirty="0" smtClean="0">
                  <a:solidFill>
                    <a:schemeClr val="bg1"/>
                  </a:solidFill>
                </a:rPr>
                <a:t>40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250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57" name="Прямоугольник 56"/>
            <p:cNvSpPr/>
            <p:nvPr userDrawn="1"/>
          </p:nvSpPr>
          <p:spPr>
            <a:xfrm>
              <a:off x="9249091" y="3393282"/>
              <a:ext cx="377590" cy="436959"/>
            </a:xfrm>
            <a:prstGeom prst="rect">
              <a:avLst/>
            </a:prstGeom>
            <a:solidFill>
              <a:srgbClr val="FA786E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250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120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110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59" name="Прямоугольник 58"/>
            <p:cNvSpPr/>
            <p:nvPr userDrawn="1"/>
          </p:nvSpPr>
          <p:spPr>
            <a:xfrm>
              <a:off x="9249091" y="1916373"/>
              <a:ext cx="377590" cy="438150"/>
            </a:xfrm>
            <a:prstGeom prst="rect">
              <a:avLst/>
            </a:prstGeom>
            <a:solidFill>
              <a:schemeClr val="accent6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224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78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57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9101894" y="-4261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smtClean="0"/>
                <a:t>Основные</a:t>
              </a:r>
              <a:endParaRPr lang="ru-RU" sz="800" dirty="0"/>
            </a:p>
          </p:txBody>
        </p:sp>
        <p:sp>
          <p:nvSpPr>
            <p:cNvPr id="32" name="TextBox 31"/>
            <p:cNvSpPr txBox="1"/>
            <p:nvPr userDrawn="1"/>
          </p:nvSpPr>
          <p:spPr>
            <a:xfrm>
              <a:off x="9101894" y="2320575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err="1" smtClean="0"/>
                <a:t>Доп.цвета</a:t>
              </a:r>
              <a:endParaRPr lang="ru-RU" sz="800" dirty="0"/>
            </a:p>
          </p:txBody>
        </p:sp>
        <p:sp>
          <p:nvSpPr>
            <p:cNvPr id="31" name="Прямоугольник 30"/>
            <p:cNvSpPr/>
            <p:nvPr userDrawn="1"/>
          </p:nvSpPr>
          <p:spPr>
            <a:xfrm>
              <a:off x="9249088" y="4436414"/>
              <a:ext cx="377591" cy="169200"/>
            </a:xfrm>
            <a:prstGeom prst="rect">
              <a:avLst/>
            </a:prstGeom>
            <a:solidFill>
              <a:srgbClr val="4D4D4D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70%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33" name="Прямоугольник 32"/>
            <p:cNvSpPr/>
            <p:nvPr userDrawn="1"/>
          </p:nvSpPr>
          <p:spPr>
            <a:xfrm>
              <a:off x="9249087" y="4605611"/>
              <a:ext cx="377593" cy="169200"/>
            </a:xfrm>
            <a:prstGeom prst="rect">
              <a:avLst/>
            </a:prstGeom>
            <a:solidFill>
              <a:srgbClr val="7F7F7F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50%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34" name="Прямоугольник 33"/>
            <p:cNvSpPr/>
            <p:nvPr userDrawn="1"/>
          </p:nvSpPr>
          <p:spPr>
            <a:xfrm>
              <a:off x="9249088" y="4774808"/>
              <a:ext cx="377591" cy="169200"/>
            </a:xfrm>
            <a:prstGeom prst="rect">
              <a:avLst/>
            </a:prstGeom>
            <a:solidFill>
              <a:srgbClr val="B2B2B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30%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40" name="Прямоугольник 39"/>
            <p:cNvSpPr/>
            <p:nvPr userDrawn="1"/>
          </p:nvSpPr>
          <p:spPr>
            <a:xfrm>
              <a:off x="9249087" y="4944005"/>
              <a:ext cx="377593" cy="169200"/>
            </a:xfrm>
            <a:prstGeom prst="rect">
              <a:avLst/>
            </a:prstGeom>
            <a:solidFill>
              <a:srgbClr val="E5E5E5"/>
            </a:solidFill>
            <a:ln w="3175">
              <a:solidFill>
                <a:srgbClr val="B2B2B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chemeClr val="tx1"/>
                  </a:solidFill>
                </a:rPr>
                <a:t>10%</a:t>
              </a:r>
              <a:endParaRPr lang="ru-RU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Текст 6"/>
          <p:cNvSpPr>
            <a:spLocks noGrp="1"/>
          </p:cNvSpPr>
          <p:nvPr>
            <p:ph type="body" idx="1"/>
          </p:nvPr>
        </p:nvSpPr>
        <p:spPr>
          <a:xfrm>
            <a:off x="358775" y="1131888"/>
            <a:ext cx="8426450" cy="34194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272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9" r:id="rId1"/>
    <p:sldLayoutId id="2147484640" r:id="rId2"/>
    <p:sldLayoutId id="2147484636" r:id="rId3"/>
    <p:sldLayoutId id="2147484637" r:id="rId4"/>
    <p:sldLayoutId id="2147484638" r:id="rId5"/>
    <p:sldLayoutId id="2147484207" r:id="rId6"/>
    <p:sldLayoutId id="2147484559" r:id="rId7"/>
    <p:sldLayoutId id="2147484581" r:id="rId8"/>
    <p:sldLayoutId id="2147484560" r:id="rId9"/>
    <p:sldLayoutId id="2147484564" r:id="rId10"/>
    <p:sldLayoutId id="2147484566" r:id="rId11"/>
    <p:sldLayoutId id="2147484562" r:id="rId12"/>
    <p:sldLayoutId id="2147484574" r:id="rId13"/>
    <p:sldLayoutId id="2147484563" r:id="rId14"/>
    <p:sldLayoutId id="2147484583" r:id="rId15"/>
    <p:sldLayoutId id="2147484584" r:id="rId16"/>
    <p:sldLayoutId id="2147484561" r:id="rId17"/>
    <p:sldLayoutId id="2147484585" r:id="rId18"/>
    <p:sldLayoutId id="2147484565" r:id="rId19"/>
    <p:sldLayoutId id="2147484567" r:id="rId20"/>
    <p:sldLayoutId id="2147484580" r:id="rId21"/>
    <p:sldLayoutId id="2147484568" r:id="rId22"/>
    <p:sldLayoutId id="2147484582" r:id="rId23"/>
    <p:sldLayoutId id="2147484573" r:id="rId24"/>
    <p:sldLayoutId id="2147484572" r:id="rId25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lang="ru-RU" sz="2000" b="1" smtClean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0"/>
        </a:spcAft>
        <a:buClr>
          <a:schemeClr val="tx2"/>
        </a:buClr>
        <a:buFont typeface="Wingdings" charset="2"/>
        <a:buNone/>
        <a:defRPr sz="1400" b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None/>
        <a:defRPr sz="1200" b="0">
          <a:solidFill>
            <a:schemeClr val="tx2"/>
          </a:solidFill>
          <a:latin typeface="+mn-lt"/>
        </a:defRPr>
      </a:lvl2pPr>
      <a:lvl3pPr marL="0" indent="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None/>
        <a:defRPr sz="1000">
          <a:solidFill>
            <a:schemeClr val="tx2"/>
          </a:solidFill>
          <a:latin typeface="+mn-lt"/>
        </a:defRPr>
      </a:lvl3pPr>
      <a:lvl4pPr marL="0" indent="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None/>
        <a:defRPr sz="900">
          <a:solidFill>
            <a:schemeClr val="tx2"/>
          </a:solidFill>
          <a:latin typeface="+mn-lt"/>
        </a:defRPr>
      </a:lvl4pPr>
      <a:lvl5pPr marL="0" indent="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None/>
        <a:defRPr sz="800">
          <a:solidFill>
            <a:schemeClr val="tx2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4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orient="horz" pos="2867" userDrawn="1">
          <p15:clr>
            <a:srgbClr val="F26B43"/>
          </p15:clr>
        </p15:guide>
        <p15:guide id="4" pos="5534" userDrawn="1">
          <p15:clr>
            <a:srgbClr val="F26B43"/>
          </p15:clr>
        </p15:guide>
        <p15:guide id="5" orient="horz" pos="645" userDrawn="1">
          <p15:clr>
            <a:srgbClr val="F26B43"/>
          </p15:clr>
        </p15:guide>
        <p15:guide id="6" orient="horz" pos="71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1920" userDrawn="1">
          <p15:clr>
            <a:srgbClr val="F26B43"/>
          </p15:clr>
        </p15:guide>
        <p15:guide id="9" pos="4800" userDrawn="1">
          <p15:clr>
            <a:srgbClr val="F26B43"/>
          </p15:clr>
        </p15:guide>
        <p15:guide id="10" pos="960" userDrawn="1">
          <p15:clr>
            <a:srgbClr val="F26B43"/>
          </p15:clr>
        </p15:guide>
        <p15:guide id="11" pos="2880" userDrawn="1">
          <p15:clr>
            <a:srgbClr val="F26B43"/>
          </p15:clr>
        </p15:guide>
        <p15:guide id="12" orient="horz" pos="957" userDrawn="1">
          <p15:clr>
            <a:srgbClr val="F26B43"/>
          </p15:clr>
        </p15:guide>
        <p15:guide id="13" orient="horz" pos="1914" userDrawn="1">
          <p15:clr>
            <a:srgbClr val="F26B43"/>
          </p15:clr>
        </p15:guide>
        <p15:guide id="14" orient="horz" pos="16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10"/>
            </p:custDataLst>
            <p:extLst/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18" name="Слайд think-cell" r:id="rId12" imgW="270" imgH="270" progId="TCLayout.ActiveDocument.1">
                  <p:embed/>
                </p:oleObj>
              </mc:Choice>
              <mc:Fallback>
                <p:oleObj name="Слайд think-cell" r:id="rId12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 userDrawn="1">
            <p:custDataLst>
              <p:tags r:id="rId11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4" y="1131887"/>
            <a:ext cx="8426451" cy="3417927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</a:t>
            </a:r>
            <a:r>
              <a:rPr lang="ru-RU" altLang="en-US" dirty="0" smtClean="0"/>
              <a:t>уровень</a:t>
            </a:r>
          </a:p>
          <a:p>
            <a:pPr lvl="4"/>
            <a:r>
              <a:rPr lang="ru-RU" altLang="en-US" dirty="0" smtClean="0"/>
              <a:t>Пятый уровень</a:t>
            </a:r>
            <a:endParaRPr lang="ru-RU" altLang="en-US" dirty="0"/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1952" y="339723"/>
            <a:ext cx="8423271" cy="6829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1952" y="4755453"/>
            <a:ext cx="322438" cy="200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800" b="1">
                <a:solidFill>
                  <a:schemeClr val="tx2"/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59" name="Группа 58"/>
          <p:cNvGrpSpPr/>
          <p:nvPr userDrawn="1"/>
        </p:nvGrpSpPr>
        <p:grpSpPr>
          <a:xfrm>
            <a:off x="9101894" y="-42611"/>
            <a:ext cx="671979" cy="5155816"/>
            <a:chOff x="9101894" y="-42611"/>
            <a:chExt cx="671979" cy="5155816"/>
          </a:xfrm>
        </p:grpSpPr>
        <p:sp>
          <p:nvSpPr>
            <p:cNvPr id="60" name="Прямоугольник 59"/>
            <p:cNvSpPr/>
            <p:nvPr userDrawn="1"/>
          </p:nvSpPr>
          <p:spPr>
            <a:xfrm>
              <a:off x="9249089" y="154103"/>
              <a:ext cx="377590" cy="436959"/>
            </a:xfrm>
            <a:prstGeom prst="rect">
              <a:avLst/>
            </a:prstGeom>
            <a:solidFill>
              <a:srgbClr val="008C95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en-US" sz="700" dirty="0">
                  <a:solidFill>
                    <a:srgbClr val="FFFFFF"/>
                  </a:solidFill>
                </a:rPr>
                <a:t>140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</a:t>
              </a:r>
              <a:r>
                <a:rPr lang="en-US" sz="700" dirty="0">
                  <a:solidFill>
                    <a:srgbClr val="FFFFFF"/>
                  </a:solidFill>
                </a:rPr>
                <a:t>49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62" name="Прямоугольник 61"/>
            <p:cNvSpPr/>
            <p:nvPr userDrawn="1"/>
          </p:nvSpPr>
          <p:spPr>
            <a:xfrm>
              <a:off x="9249089" y="873918"/>
              <a:ext cx="377590" cy="438150"/>
            </a:xfrm>
            <a:prstGeom prst="rect">
              <a:avLst/>
            </a:prstGeom>
            <a:solidFill>
              <a:srgbClr val="D0D0D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</p:txBody>
        </p:sp>
        <p:sp>
          <p:nvSpPr>
            <p:cNvPr id="63" name="Прямоугольник 62"/>
            <p:cNvSpPr/>
            <p:nvPr userDrawn="1"/>
          </p:nvSpPr>
          <p:spPr>
            <a:xfrm>
              <a:off x="9249089" y="3830254"/>
              <a:ext cx="377590" cy="436960"/>
            </a:xfrm>
            <a:prstGeom prst="rect">
              <a:avLst/>
            </a:prstGeom>
            <a:solidFill>
              <a:srgbClr val="E5F2F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229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64" name="Прямоугольник 63"/>
            <p:cNvSpPr/>
            <p:nvPr userDrawn="1"/>
          </p:nvSpPr>
          <p:spPr>
            <a:xfrm>
              <a:off x="9249089" y="2519364"/>
              <a:ext cx="377590" cy="436959"/>
            </a:xfrm>
            <a:prstGeom prst="rect">
              <a:avLst/>
            </a:prstGeom>
            <a:solidFill>
              <a:srgbClr val="B2D2D8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178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216</a:t>
              </a:r>
            </a:p>
          </p:txBody>
        </p:sp>
        <p:sp>
          <p:nvSpPr>
            <p:cNvPr id="65" name="Прямоугольник 64"/>
            <p:cNvSpPr/>
            <p:nvPr userDrawn="1"/>
          </p:nvSpPr>
          <p:spPr>
            <a:xfrm>
              <a:off x="9249089" y="2956327"/>
              <a:ext cx="377590" cy="436960"/>
            </a:xfrm>
            <a:prstGeom prst="rect">
              <a:avLst/>
            </a:prstGeom>
            <a:solidFill>
              <a:srgbClr val="FFC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255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66" name="Прямоугольник 65"/>
            <p:cNvSpPr/>
            <p:nvPr userDrawn="1"/>
          </p:nvSpPr>
          <p:spPr>
            <a:xfrm>
              <a:off x="9249089" y="3393282"/>
              <a:ext cx="377590" cy="436959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67" name="Прямоугольник 66"/>
            <p:cNvSpPr/>
            <p:nvPr userDrawn="1"/>
          </p:nvSpPr>
          <p:spPr>
            <a:xfrm>
              <a:off x="9249089" y="4267214"/>
              <a:ext cx="377590" cy="169200"/>
            </a:xfrm>
            <a:prstGeom prst="rect">
              <a:avLst/>
            </a:prstGeom>
            <a:solidFill>
              <a:srgbClr val="0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0,0,0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68" name="Прямоугольник 67"/>
            <p:cNvSpPr/>
            <p:nvPr userDrawn="1"/>
          </p:nvSpPr>
          <p:spPr>
            <a:xfrm>
              <a:off x="9249091" y="588086"/>
              <a:ext cx="377590" cy="438150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61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76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69" name="Прямоугольник 68"/>
            <p:cNvSpPr/>
            <p:nvPr userDrawn="1"/>
          </p:nvSpPr>
          <p:spPr>
            <a:xfrm>
              <a:off x="9249091" y="1022665"/>
              <a:ext cx="377590" cy="436960"/>
            </a:xfrm>
            <a:prstGeom prst="rect">
              <a:avLst/>
            </a:prstGeom>
            <a:solidFill>
              <a:schemeClr val="bg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119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226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Прямоугольник 69"/>
            <p:cNvSpPr/>
            <p:nvPr userDrawn="1"/>
          </p:nvSpPr>
          <p:spPr>
            <a:xfrm>
              <a:off x="9249091" y="3830257"/>
              <a:ext cx="377590" cy="436960"/>
            </a:xfrm>
            <a:prstGeom prst="rect">
              <a:avLst/>
            </a:prstGeom>
            <a:solidFill>
              <a:srgbClr val="2D3287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45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50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135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71" name="Прямоугольник 70"/>
            <p:cNvSpPr/>
            <p:nvPr userDrawn="1"/>
          </p:nvSpPr>
          <p:spPr>
            <a:xfrm>
              <a:off x="9249091" y="1466152"/>
              <a:ext cx="377590" cy="43815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</p:txBody>
        </p:sp>
        <p:sp>
          <p:nvSpPr>
            <p:cNvPr id="72" name="Прямоугольник 71"/>
            <p:cNvSpPr/>
            <p:nvPr userDrawn="1"/>
          </p:nvSpPr>
          <p:spPr>
            <a:xfrm>
              <a:off x="9249091" y="2519364"/>
              <a:ext cx="377590" cy="436959"/>
            </a:xfrm>
            <a:prstGeom prst="rect">
              <a:avLst/>
            </a:prstGeom>
            <a:solidFill>
              <a:srgbClr val="FABE19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Прямоугольник 72"/>
            <p:cNvSpPr/>
            <p:nvPr userDrawn="1"/>
          </p:nvSpPr>
          <p:spPr>
            <a:xfrm>
              <a:off x="9249091" y="2956327"/>
              <a:ext cx="377590" cy="436960"/>
            </a:xfrm>
            <a:prstGeom prst="rect">
              <a:avLst/>
            </a:prstGeom>
            <a:solidFill>
              <a:srgbClr val="008CFA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 smtClean="0">
                  <a:solidFill>
                    <a:schemeClr val="bg1"/>
                  </a:solidFill>
                </a:rPr>
                <a:t>1</a:t>
              </a:r>
              <a:r>
                <a:rPr lang="en-US" sz="700" dirty="0" smtClean="0">
                  <a:solidFill>
                    <a:schemeClr val="bg1"/>
                  </a:solidFill>
                </a:rPr>
                <a:t>40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250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74" name="Прямоугольник 73"/>
            <p:cNvSpPr/>
            <p:nvPr userDrawn="1"/>
          </p:nvSpPr>
          <p:spPr>
            <a:xfrm>
              <a:off x="9249091" y="3393282"/>
              <a:ext cx="377590" cy="436959"/>
            </a:xfrm>
            <a:prstGeom prst="rect">
              <a:avLst/>
            </a:prstGeom>
            <a:solidFill>
              <a:srgbClr val="FA786E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250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120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110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95" name="Прямоугольник 94"/>
            <p:cNvSpPr/>
            <p:nvPr userDrawn="1"/>
          </p:nvSpPr>
          <p:spPr>
            <a:xfrm>
              <a:off x="9249091" y="1916373"/>
              <a:ext cx="377590" cy="438150"/>
            </a:xfrm>
            <a:prstGeom prst="rect">
              <a:avLst/>
            </a:prstGeom>
            <a:solidFill>
              <a:schemeClr val="accent6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224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78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57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96" name="TextBox 95"/>
            <p:cNvSpPr txBox="1"/>
            <p:nvPr userDrawn="1"/>
          </p:nvSpPr>
          <p:spPr>
            <a:xfrm>
              <a:off x="9101894" y="-4261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smtClean="0"/>
                <a:t>Основные</a:t>
              </a:r>
              <a:endParaRPr lang="ru-RU" sz="800" dirty="0"/>
            </a:p>
          </p:txBody>
        </p:sp>
        <p:sp>
          <p:nvSpPr>
            <p:cNvPr id="97" name="TextBox 96"/>
            <p:cNvSpPr txBox="1"/>
            <p:nvPr userDrawn="1"/>
          </p:nvSpPr>
          <p:spPr>
            <a:xfrm>
              <a:off x="9101894" y="2320575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err="1" smtClean="0"/>
                <a:t>Доп.цвета</a:t>
              </a:r>
              <a:endParaRPr lang="ru-RU" sz="800" dirty="0"/>
            </a:p>
          </p:txBody>
        </p:sp>
        <p:sp>
          <p:nvSpPr>
            <p:cNvPr id="98" name="Прямоугольник 97"/>
            <p:cNvSpPr/>
            <p:nvPr userDrawn="1"/>
          </p:nvSpPr>
          <p:spPr>
            <a:xfrm>
              <a:off x="9249088" y="4436414"/>
              <a:ext cx="377591" cy="169200"/>
            </a:xfrm>
            <a:prstGeom prst="rect">
              <a:avLst/>
            </a:prstGeom>
            <a:solidFill>
              <a:srgbClr val="4D4D4D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70%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99" name="Прямоугольник 98"/>
            <p:cNvSpPr/>
            <p:nvPr userDrawn="1"/>
          </p:nvSpPr>
          <p:spPr>
            <a:xfrm>
              <a:off x="9249087" y="4605611"/>
              <a:ext cx="377593" cy="169200"/>
            </a:xfrm>
            <a:prstGeom prst="rect">
              <a:avLst/>
            </a:prstGeom>
            <a:solidFill>
              <a:srgbClr val="7F7F7F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50%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100" name="Прямоугольник 99"/>
            <p:cNvSpPr/>
            <p:nvPr userDrawn="1"/>
          </p:nvSpPr>
          <p:spPr>
            <a:xfrm>
              <a:off x="9249088" y="4774808"/>
              <a:ext cx="377591" cy="169200"/>
            </a:xfrm>
            <a:prstGeom prst="rect">
              <a:avLst/>
            </a:prstGeom>
            <a:solidFill>
              <a:srgbClr val="B2B2B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30%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101" name="Прямоугольник 100"/>
            <p:cNvSpPr/>
            <p:nvPr userDrawn="1"/>
          </p:nvSpPr>
          <p:spPr>
            <a:xfrm>
              <a:off x="9249087" y="4944005"/>
              <a:ext cx="377593" cy="169200"/>
            </a:xfrm>
            <a:prstGeom prst="rect">
              <a:avLst/>
            </a:prstGeom>
            <a:solidFill>
              <a:srgbClr val="E5E5E5"/>
            </a:solidFill>
            <a:ln w="3175">
              <a:solidFill>
                <a:srgbClr val="B2B2B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chemeClr val="tx1"/>
                  </a:solidFill>
                </a:rPr>
                <a:t>10%</a:t>
              </a:r>
              <a:endParaRPr lang="ru-RU" sz="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79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7" r:id="rId1"/>
    <p:sldLayoutId id="2147484768" r:id="rId2"/>
    <p:sldLayoutId id="2147484769" r:id="rId3"/>
    <p:sldLayoutId id="2147484770" r:id="rId4"/>
    <p:sldLayoutId id="2147484771" r:id="rId5"/>
    <p:sldLayoutId id="2147484772" r:id="rId6"/>
    <p:sldLayoutId id="2147484773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2000" b="1" dirty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lang="ru-RU" altLang="en-US" sz="1400" b="1" dirty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1200" b="1" dirty="0">
          <a:solidFill>
            <a:schemeClr val="tx2"/>
          </a:solidFill>
          <a:latin typeface="+mn-lt"/>
        </a:defRPr>
      </a:lvl2pPr>
      <a:lvl3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1000" dirty="0">
          <a:solidFill>
            <a:schemeClr val="tx2"/>
          </a:solidFill>
          <a:latin typeface="+mn-lt"/>
        </a:defRPr>
      </a:lvl3pPr>
      <a:lvl4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900" dirty="0" smtClean="0">
          <a:solidFill>
            <a:schemeClr val="tx2"/>
          </a:solidFill>
          <a:latin typeface="+mn-lt"/>
        </a:defRPr>
      </a:lvl4pPr>
      <a:lvl5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800" dirty="0">
          <a:solidFill>
            <a:schemeClr val="tx2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4">
          <p15:clr>
            <a:srgbClr val="F26B43"/>
          </p15:clr>
        </p15:guide>
        <p15:guide id="2" pos="226">
          <p15:clr>
            <a:srgbClr val="F26B43"/>
          </p15:clr>
        </p15:guide>
        <p15:guide id="3" orient="horz" pos="2867">
          <p15:clr>
            <a:srgbClr val="F26B43"/>
          </p15:clr>
        </p15:guide>
        <p15:guide id="4" pos="5534">
          <p15:clr>
            <a:srgbClr val="F26B43"/>
          </p15:clr>
        </p15:guide>
        <p15:guide id="5" orient="horz" pos="645">
          <p15:clr>
            <a:srgbClr val="F26B43"/>
          </p15:clr>
        </p15:guide>
        <p15:guide id="6" orient="horz" pos="71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32"/>
            </p:custDataLst>
            <p:extLst/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35" name="Слайд think-cell" r:id="rId34" imgW="270" imgH="270" progId="TCLayout.ActiveDocument.1">
                  <p:embed/>
                </p:oleObj>
              </mc:Choice>
              <mc:Fallback>
                <p:oleObj name="Слайд think-cell" r:id="rId34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 userDrawn="1">
            <p:custDataLst>
              <p:tags r:id="rId33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4" y="1145282"/>
            <a:ext cx="8426451" cy="3401286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</a:t>
            </a:r>
            <a:r>
              <a:rPr lang="ru-RU" altLang="en-US" dirty="0" smtClean="0"/>
              <a:t>уровень</a:t>
            </a:r>
          </a:p>
          <a:p>
            <a:pPr lvl="4"/>
            <a:r>
              <a:rPr lang="ru-RU" altLang="en-US" dirty="0" smtClean="0"/>
              <a:t>Пятый уровень</a:t>
            </a:r>
            <a:endParaRPr lang="ru-RU" altLang="en-US" dirty="0"/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2" y="353118"/>
            <a:ext cx="8426453" cy="3077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8772" y="4755455"/>
            <a:ext cx="324954" cy="20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800" b="1">
                <a:solidFill>
                  <a:schemeClr val="tx2"/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921528" y="4755454"/>
            <a:ext cx="5320871" cy="20073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340805" y="4759819"/>
            <a:ext cx="957248" cy="196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endParaRPr lang="en-US"/>
          </a:p>
        </p:txBody>
      </p:sp>
      <p:pic>
        <p:nvPicPr>
          <p:cNvPr id="61" name="Рисунок 60"/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35" y="4783244"/>
            <a:ext cx="761990" cy="144000"/>
          </a:xfrm>
          <a:prstGeom prst="rect">
            <a:avLst/>
          </a:prstGeom>
          <a:effectLst/>
        </p:spPr>
      </p:pic>
      <p:grpSp>
        <p:nvGrpSpPr>
          <p:cNvPr id="59" name="Группа 58"/>
          <p:cNvGrpSpPr/>
          <p:nvPr userDrawn="1"/>
        </p:nvGrpSpPr>
        <p:grpSpPr>
          <a:xfrm>
            <a:off x="9101894" y="-42611"/>
            <a:ext cx="671979" cy="5155816"/>
            <a:chOff x="9101894" y="-42611"/>
            <a:chExt cx="671979" cy="5155816"/>
          </a:xfrm>
        </p:grpSpPr>
        <p:sp>
          <p:nvSpPr>
            <p:cNvPr id="60" name="Прямоугольник 59"/>
            <p:cNvSpPr/>
            <p:nvPr userDrawn="1"/>
          </p:nvSpPr>
          <p:spPr>
            <a:xfrm>
              <a:off x="9249089" y="154103"/>
              <a:ext cx="377590" cy="436959"/>
            </a:xfrm>
            <a:prstGeom prst="rect">
              <a:avLst/>
            </a:prstGeom>
            <a:solidFill>
              <a:srgbClr val="008C95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en-US" sz="700" dirty="0">
                  <a:solidFill>
                    <a:srgbClr val="FFFFFF"/>
                  </a:solidFill>
                </a:rPr>
                <a:t>140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</a:t>
              </a:r>
              <a:r>
                <a:rPr lang="en-US" sz="700" dirty="0">
                  <a:solidFill>
                    <a:srgbClr val="FFFFFF"/>
                  </a:solidFill>
                </a:rPr>
                <a:t>49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62" name="Прямоугольник 61"/>
            <p:cNvSpPr/>
            <p:nvPr userDrawn="1"/>
          </p:nvSpPr>
          <p:spPr>
            <a:xfrm>
              <a:off x="9249089" y="873918"/>
              <a:ext cx="377590" cy="438150"/>
            </a:xfrm>
            <a:prstGeom prst="rect">
              <a:avLst/>
            </a:prstGeom>
            <a:solidFill>
              <a:srgbClr val="D0D0D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</p:txBody>
        </p:sp>
        <p:sp>
          <p:nvSpPr>
            <p:cNvPr id="63" name="Прямоугольник 62"/>
            <p:cNvSpPr/>
            <p:nvPr userDrawn="1"/>
          </p:nvSpPr>
          <p:spPr>
            <a:xfrm>
              <a:off x="9249089" y="3830254"/>
              <a:ext cx="377590" cy="436960"/>
            </a:xfrm>
            <a:prstGeom prst="rect">
              <a:avLst/>
            </a:prstGeom>
            <a:solidFill>
              <a:srgbClr val="E5F2F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229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64" name="Прямоугольник 63"/>
            <p:cNvSpPr/>
            <p:nvPr userDrawn="1"/>
          </p:nvSpPr>
          <p:spPr>
            <a:xfrm>
              <a:off x="9249089" y="2519364"/>
              <a:ext cx="377590" cy="436959"/>
            </a:xfrm>
            <a:prstGeom prst="rect">
              <a:avLst/>
            </a:prstGeom>
            <a:solidFill>
              <a:srgbClr val="B2D2D8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178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216</a:t>
              </a:r>
            </a:p>
          </p:txBody>
        </p:sp>
        <p:sp>
          <p:nvSpPr>
            <p:cNvPr id="65" name="Прямоугольник 64"/>
            <p:cNvSpPr/>
            <p:nvPr userDrawn="1"/>
          </p:nvSpPr>
          <p:spPr>
            <a:xfrm>
              <a:off x="9249089" y="2956327"/>
              <a:ext cx="377590" cy="436960"/>
            </a:xfrm>
            <a:prstGeom prst="rect">
              <a:avLst/>
            </a:prstGeom>
            <a:solidFill>
              <a:srgbClr val="FFC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255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66" name="Прямоугольник 65"/>
            <p:cNvSpPr/>
            <p:nvPr userDrawn="1"/>
          </p:nvSpPr>
          <p:spPr>
            <a:xfrm>
              <a:off x="9249089" y="3393282"/>
              <a:ext cx="377590" cy="436959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67" name="Прямоугольник 66"/>
            <p:cNvSpPr/>
            <p:nvPr userDrawn="1"/>
          </p:nvSpPr>
          <p:spPr>
            <a:xfrm>
              <a:off x="9249089" y="4267214"/>
              <a:ext cx="377590" cy="169200"/>
            </a:xfrm>
            <a:prstGeom prst="rect">
              <a:avLst/>
            </a:prstGeom>
            <a:solidFill>
              <a:srgbClr val="0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0,0,0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68" name="Прямоугольник 67"/>
            <p:cNvSpPr/>
            <p:nvPr userDrawn="1"/>
          </p:nvSpPr>
          <p:spPr>
            <a:xfrm>
              <a:off x="9249091" y="588086"/>
              <a:ext cx="377590" cy="438150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61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76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69" name="Прямоугольник 68"/>
            <p:cNvSpPr/>
            <p:nvPr userDrawn="1"/>
          </p:nvSpPr>
          <p:spPr>
            <a:xfrm>
              <a:off x="9249091" y="1022665"/>
              <a:ext cx="377590" cy="436960"/>
            </a:xfrm>
            <a:prstGeom prst="rect">
              <a:avLst/>
            </a:prstGeom>
            <a:solidFill>
              <a:schemeClr val="bg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119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226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Прямоугольник 69"/>
            <p:cNvSpPr/>
            <p:nvPr userDrawn="1"/>
          </p:nvSpPr>
          <p:spPr>
            <a:xfrm>
              <a:off x="9249091" y="3830257"/>
              <a:ext cx="377590" cy="436960"/>
            </a:xfrm>
            <a:prstGeom prst="rect">
              <a:avLst/>
            </a:prstGeom>
            <a:solidFill>
              <a:srgbClr val="2D3287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45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50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135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71" name="Прямоугольник 70"/>
            <p:cNvSpPr/>
            <p:nvPr userDrawn="1"/>
          </p:nvSpPr>
          <p:spPr>
            <a:xfrm>
              <a:off x="9249091" y="1466152"/>
              <a:ext cx="377590" cy="43815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</p:txBody>
        </p:sp>
        <p:sp>
          <p:nvSpPr>
            <p:cNvPr id="72" name="Прямоугольник 71"/>
            <p:cNvSpPr/>
            <p:nvPr userDrawn="1"/>
          </p:nvSpPr>
          <p:spPr>
            <a:xfrm>
              <a:off x="9249091" y="2519364"/>
              <a:ext cx="377590" cy="436959"/>
            </a:xfrm>
            <a:prstGeom prst="rect">
              <a:avLst/>
            </a:prstGeom>
            <a:solidFill>
              <a:srgbClr val="FABE19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Прямоугольник 72"/>
            <p:cNvSpPr/>
            <p:nvPr userDrawn="1"/>
          </p:nvSpPr>
          <p:spPr>
            <a:xfrm>
              <a:off x="9249091" y="2956327"/>
              <a:ext cx="377590" cy="436960"/>
            </a:xfrm>
            <a:prstGeom prst="rect">
              <a:avLst/>
            </a:prstGeom>
            <a:solidFill>
              <a:srgbClr val="008CFA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 smtClean="0">
                  <a:solidFill>
                    <a:schemeClr val="bg1"/>
                  </a:solidFill>
                </a:rPr>
                <a:t>1</a:t>
              </a:r>
              <a:r>
                <a:rPr lang="en-US" sz="700" dirty="0" smtClean="0">
                  <a:solidFill>
                    <a:schemeClr val="bg1"/>
                  </a:solidFill>
                </a:rPr>
                <a:t>40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250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74" name="Прямоугольник 73"/>
            <p:cNvSpPr/>
            <p:nvPr userDrawn="1"/>
          </p:nvSpPr>
          <p:spPr>
            <a:xfrm>
              <a:off x="9249091" y="3393282"/>
              <a:ext cx="377590" cy="436959"/>
            </a:xfrm>
            <a:prstGeom prst="rect">
              <a:avLst/>
            </a:prstGeom>
            <a:solidFill>
              <a:srgbClr val="FA786E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250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120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110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95" name="Прямоугольник 94"/>
            <p:cNvSpPr/>
            <p:nvPr userDrawn="1"/>
          </p:nvSpPr>
          <p:spPr>
            <a:xfrm>
              <a:off x="9249091" y="1916373"/>
              <a:ext cx="377590" cy="438150"/>
            </a:xfrm>
            <a:prstGeom prst="rect">
              <a:avLst/>
            </a:prstGeom>
            <a:solidFill>
              <a:schemeClr val="accent6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224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78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57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96" name="TextBox 95"/>
            <p:cNvSpPr txBox="1"/>
            <p:nvPr userDrawn="1"/>
          </p:nvSpPr>
          <p:spPr>
            <a:xfrm>
              <a:off x="9101894" y="-4261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smtClean="0"/>
                <a:t>Основные</a:t>
              </a:r>
              <a:endParaRPr lang="ru-RU" sz="800" dirty="0"/>
            </a:p>
          </p:txBody>
        </p:sp>
        <p:sp>
          <p:nvSpPr>
            <p:cNvPr id="97" name="TextBox 96"/>
            <p:cNvSpPr txBox="1"/>
            <p:nvPr userDrawn="1"/>
          </p:nvSpPr>
          <p:spPr>
            <a:xfrm>
              <a:off x="9101894" y="2320575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err="1" smtClean="0"/>
                <a:t>Доп.цвета</a:t>
              </a:r>
              <a:endParaRPr lang="ru-RU" sz="800" dirty="0"/>
            </a:p>
          </p:txBody>
        </p:sp>
        <p:sp>
          <p:nvSpPr>
            <p:cNvPr id="98" name="Прямоугольник 97"/>
            <p:cNvSpPr/>
            <p:nvPr userDrawn="1"/>
          </p:nvSpPr>
          <p:spPr>
            <a:xfrm>
              <a:off x="9249088" y="4436414"/>
              <a:ext cx="377591" cy="169200"/>
            </a:xfrm>
            <a:prstGeom prst="rect">
              <a:avLst/>
            </a:prstGeom>
            <a:solidFill>
              <a:srgbClr val="4D4D4D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70%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99" name="Прямоугольник 98"/>
            <p:cNvSpPr/>
            <p:nvPr userDrawn="1"/>
          </p:nvSpPr>
          <p:spPr>
            <a:xfrm>
              <a:off x="9249087" y="4605611"/>
              <a:ext cx="377593" cy="169200"/>
            </a:xfrm>
            <a:prstGeom prst="rect">
              <a:avLst/>
            </a:prstGeom>
            <a:solidFill>
              <a:srgbClr val="7F7F7F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50%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100" name="Прямоугольник 99"/>
            <p:cNvSpPr/>
            <p:nvPr userDrawn="1"/>
          </p:nvSpPr>
          <p:spPr>
            <a:xfrm>
              <a:off x="9249088" y="4774808"/>
              <a:ext cx="377591" cy="169200"/>
            </a:xfrm>
            <a:prstGeom prst="rect">
              <a:avLst/>
            </a:prstGeom>
            <a:solidFill>
              <a:srgbClr val="B2B2B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30%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101" name="Прямоугольник 100"/>
            <p:cNvSpPr/>
            <p:nvPr userDrawn="1"/>
          </p:nvSpPr>
          <p:spPr>
            <a:xfrm>
              <a:off x="9249087" y="4944005"/>
              <a:ext cx="377593" cy="169200"/>
            </a:xfrm>
            <a:prstGeom prst="rect">
              <a:avLst/>
            </a:prstGeom>
            <a:solidFill>
              <a:srgbClr val="E5E5E5"/>
            </a:solidFill>
            <a:ln w="3175">
              <a:solidFill>
                <a:srgbClr val="B2B2B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chemeClr val="tx1"/>
                  </a:solidFill>
                </a:rPr>
                <a:t>10%</a:t>
              </a:r>
              <a:endParaRPr lang="ru-RU" sz="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606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3" r:id="rId1"/>
    <p:sldLayoutId id="2147484704" r:id="rId2"/>
    <p:sldLayoutId id="2147484705" r:id="rId3"/>
    <p:sldLayoutId id="2147484706" r:id="rId4"/>
    <p:sldLayoutId id="2147484707" r:id="rId5"/>
    <p:sldLayoutId id="2147484708" r:id="rId6"/>
    <p:sldLayoutId id="2147484709" r:id="rId7"/>
    <p:sldLayoutId id="2147484710" r:id="rId8"/>
    <p:sldLayoutId id="2147484722" r:id="rId9"/>
    <p:sldLayoutId id="2147484711" r:id="rId10"/>
    <p:sldLayoutId id="2147484712" r:id="rId11"/>
    <p:sldLayoutId id="2147484713" r:id="rId12"/>
    <p:sldLayoutId id="2147484714" r:id="rId13"/>
    <p:sldLayoutId id="2147484715" r:id="rId14"/>
    <p:sldLayoutId id="2147484716" r:id="rId15"/>
    <p:sldLayoutId id="2147484740" r:id="rId16"/>
    <p:sldLayoutId id="2147484741" r:id="rId17"/>
    <p:sldLayoutId id="2147484742" r:id="rId18"/>
    <p:sldLayoutId id="2147484745" r:id="rId19"/>
    <p:sldLayoutId id="2147484746" r:id="rId20"/>
    <p:sldLayoutId id="2147484747" r:id="rId21"/>
    <p:sldLayoutId id="2147484748" r:id="rId22"/>
    <p:sldLayoutId id="2147484743" r:id="rId23"/>
    <p:sldLayoutId id="2147484744" r:id="rId24"/>
    <p:sldLayoutId id="2147484717" r:id="rId25"/>
    <p:sldLayoutId id="2147484718" r:id="rId26"/>
    <p:sldLayoutId id="2147484719" r:id="rId27"/>
    <p:sldLayoutId id="2147484720" r:id="rId28"/>
    <p:sldLayoutId id="2147484721" r:id="rId29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2000" b="1" baseline="0" dirty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lang="ru-RU" altLang="en-US" sz="1400" b="1" dirty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1200" b="1" dirty="0">
          <a:solidFill>
            <a:schemeClr val="tx2"/>
          </a:solidFill>
          <a:latin typeface="+mn-lt"/>
        </a:defRPr>
      </a:lvl2pPr>
      <a:lvl3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1000" dirty="0">
          <a:solidFill>
            <a:schemeClr val="tx2"/>
          </a:solidFill>
          <a:latin typeface="+mn-lt"/>
        </a:defRPr>
      </a:lvl3pPr>
      <a:lvl4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900" dirty="0" smtClean="0">
          <a:solidFill>
            <a:schemeClr val="tx2"/>
          </a:solidFill>
          <a:latin typeface="+mn-lt"/>
        </a:defRPr>
      </a:lvl4pPr>
      <a:lvl5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800" dirty="0">
          <a:solidFill>
            <a:schemeClr val="tx2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4">
          <p15:clr>
            <a:srgbClr val="F26B43"/>
          </p15:clr>
        </p15:guide>
        <p15:guide id="2" pos="226">
          <p15:clr>
            <a:srgbClr val="F26B43"/>
          </p15:clr>
        </p15:guide>
        <p15:guide id="3" orient="horz" pos="2867">
          <p15:clr>
            <a:srgbClr val="F26B43"/>
          </p15:clr>
        </p15:guide>
        <p15:guide id="4" pos="5534">
          <p15:clr>
            <a:srgbClr val="F26B43"/>
          </p15:clr>
        </p15:guide>
        <p15:guide id="5" orient="horz" pos="645">
          <p15:clr>
            <a:srgbClr val="F26B43"/>
          </p15:clr>
        </p15:guide>
        <p15:guide id="6" orient="horz" pos="713">
          <p15:clr>
            <a:srgbClr val="F26B43"/>
          </p15:clr>
        </p15:guide>
        <p15:guide id="7" pos="2880">
          <p15:clr>
            <a:srgbClr val="F26B43"/>
          </p15:clr>
        </p15:guide>
        <p15:guide id="8" pos="1920">
          <p15:clr>
            <a:srgbClr val="F26B43"/>
          </p15:clr>
        </p15:guide>
        <p15:guide id="9" pos="960">
          <p15:clr>
            <a:srgbClr val="F26B43"/>
          </p15:clr>
        </p15:guide>
        <p15:guide id="10" pos="3840">
          <p15:clr>
            <a:srgbClr val="F26B43"/>
          </p15:clr>
        </p15:guide>
        <p15:guide id="11" pos="4800">
          <p15:clr>
            <a:srgbClr val="F26B43"/>
          </p15:clr>
        </p15:guide>
        <p15:guide id="12" orient="horz" pos="1620">
          <p15:clr>
            <a:srgbClr val="F26B43"/>
          </p15:clr>
        </p15:guide>
        <p15:guide id="13" orient="horz" pos="962">
          <p15:clr>
            <a:srgbClr val="F26B43"/>
          </p15:clr>
        </p15:guide>
        <p15:guide id="14" orient="horz" pos="191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1355684280"/>
              </p:ext>
            </p:ext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704" name="Слайд think-cell" r:id="rId28" imgW="270" imgH="270" progId="TCLayout.ActiveDocument.1">
                  <p:embed/>
                </p:oleObj>
              </mc:Choice>
              <mc:Fallback>
                <p:oleObj name="Слайд think-cell" r:id="rId28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 userDrawn="1">
            <p:custDataLst>
              <p:tags r:id="rId27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47883"/>
            <a:ext cx="8426451" cy="6726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2888" y="4760859"/>
            <a:ext cx="319083" cy="187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800" b="1">
                <a:solidFill>
                  <a:schemeClr val="tx2"/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921599" y="4755454"/>
            <a:ext cx="5317841" cy="20073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337849" y="4760860"/>
            <a:ext cx="958450" cy="195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358774" y="1145282"/>
            <a:ext cx="8426452" cy="34060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buFont typeface="Wingdings" charset="2"/>
            </a:pPr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pic>
        <p:nvPicPr>
          <p:cNvPr id="56" name="Рисунок 55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35" y="4783244"/>
            <a:ext cx="761990" cy="144000"/>
          </a:xfrm>
          <a:prstGeom prst="rect">
            <a:avLst/>
          </a:prstGeom>
          <a:effectLst/>
        </p:spPr>
      </p:pic>
      <p:grpSp>
        <p:nvGrpSpPr>
          <p:cNvPr id="78" name="Группа 77"/>
          <p:cNvGrpSpPr/>
          <p:nvPr userDrawn="1"/>
        </p:nvGrpSpPr>
        <p:grpSpPr>
          <a:xfrm>
            <a:off x="9101894" y="-42611"/>
            <a:ext cx="671979" cy="5155816"/>
            <a:chOff x="9101894" y="-42611"/>
            <a:chExt cx="671979" cy="5155816"/>
          </a:xfrm>
        </p:grpSpPr>
        <p:sp>
          <p:nvSpPr>
            <p:cNvPr id="79" name="Прямоугольник 78"/>
            <p:cNvSpPr/>
            <p:nvPr userDrawn="1"/>
          </p:nvSpPr>
          <p:spPr>
            <a:xfrm>
              <a:off x="9249089" y="154103"/>
              <a:ext cx="377590" cy="436959"/>
            </a:xfrm>
            <a:prstGeom prst="rect">
              <a:avLst/>
            </a:prstGeom>
            <a:solidFill>
              <a:srgbClr val="008C95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en-US" sz="700" dirty="0">
                  <a:solidFill>
                    <a:srgbClr val="FFFFFF"/>
                  </a:solidFill>
                </a:rPr>
                <a:t>140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</a:t>
              </a:r>
              <a:r>
                <a:rPr lang="en-US" sz="700" dirty="0">
                  <a:solidFill>
                    <a:srgbClr val="FFFFFF"/>
                  </a:solidFill>
                </a:rPr>
                <a:t>49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80" name="Прямоугольник 79"/>
            <p:cNvSpPr/>
            <p:nvPr userDrawn="1"/>
          </p:nvSpPr>
          <p:spPr>
            <a:xfrm>
              <a:off x="9249089" y="873918"/>
              <a:ext cx="377590" cy="438150"/>
            </a:xfrm>
            <a:prstGeom prst="rect">
              <a:avLst/>
            </a:prstGeom>
            <a:solidFill>
              <a:srgbClr val="D0D0D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</p:txBody>
        </p:sp>
        <p:sp>
          <p:nvSpPr>
            <p:cNvPr id="81" name="Прямоугольник 80"/>
            <p:cNvSpPr/>
            <p:nvPr userDrawn="1"/>
          </p:nvSpPr>
          <p:spPr>
            <a:xfrm>
              <a:off x="9249089" y="3830254"/>
              <a:ext cx="377590" cy="436960"/>
            </a:xfrm>
            <a:prstGeom prst="rect">
              <a:avLst/>
            </a:prstGeom>
            <a:solidFill>
              <a:srgbClr val="E5F2F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229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82" name="Прямоугольник 81"/>
            <p:cNvSpPr/>
            <p:nvPr userDrawn="1"/>
          </p:nvSpPr>
          <p:spPr>
            <a:xfrm>
              <a:off x="9249089" y="2519364"/>
              <a:ext cx="377590" cy="436959"/>
            </a:xfrm>
            <a:prstGeom prst="rect">
              <a:avLst/>
            </a:prstGeom>
            <a:solidFill>
              <a:srgbClr val="B2D2D8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178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216</a:t>
              </a:r>
            </a:p>
          </p:txBody>
        </p:sp>
        <p:sp>
          <p:nvSpPr>
            <p:cNvPr id="83" name="Прямоугольник 82"/>
            <p:cNvSpPr/>
            <p:nvPr userDrawn="1"/>
          </p:nvSpPr>
          <p:spPr>
            <a:xfrm>
              <a:off x="9249089" y="2956327"/>
              <a:ext cx="377590" cy="436960"/>
            </a:xfrm>
            <a:prstGeom prst="rect">
              <a:avLst/>
            </a:prstGeom>
            <a:solidFill>
              <a:srgbClr val="FFC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255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84" name="Прямоугольник 83"/>
            <p:cNvSpPr/>
            <p:nvPr userDrawn="1"/>
          </p:nvSpPr>
          <p:spPr>
            <a:xfrm>
              <a:off x="9249089" y="3393282"/>
              <a:ext cx="377590" cy="436959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85" name="Прямоугольник 84"/>
            <p:cNvSpPr/>
            <p:nvPr userDrawn="1"/>
          </p:nvSpPr>
          <p:spPr>
            <a:xfrm>
              <a:off x="9249089" y="4267214"/>
              <a:ext cx="377590" cy="169200"/>
            </a:xfrm>
            <a:prstGeom prst="rect">
              <a:avLst/>
            </a:prstGeom>
            <a:solidFill>
              <a:srgbClr val="0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0,0,0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86" name="Прямоугольник 85"/>
            <p:cNvSpPr/>
            <p:nvPr userDrawn="1"/>
          </p:nvSpPr>
          <p:spPr>
            <a:xfrm>
              <a:off x="9249091" y="588086"/>
              <a:ext cx="377590" cy="438150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61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76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87" name="Прямоугольник 86"/>
            <p:cNvSpPr/>
            <p:nvPr userDrawn="1"/>
          </p:nvSpPr>
          <p:spPr>
            <a:xfrm>
              <a:off x="9249091" y="1022665"/>
              <a:ext cx="377590" cy="436960"/>
            </a:xfrm>
            <a:prstGeom prst="rect">
              <a:avLst/>
            </a:prstGeom>
            <a:solidFill>
              <a:schemeClr val="bg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119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226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Прямоугольник 87"/>
            <p:cNvSpPr/>
            <p:nvPr userDrawn="1"/>
          </p:nvSpPr>
          <p:spPr>
            <a:xfrm>
              <a:off x="9249091" y="3830257"/>
              <a:ext cx="377590" cy="436960"/>
            </a:xfrm>
            <a:prstGeom prst="rect">
              <a:avLst/>
            </a:prstGeom>
            <a:solidFill>
              <a:srgbClr val="2D3287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45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50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135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89" name="Прямоугольник 88"/>
            <p:cNvSpPr/>
            <p:nvPr userDrawn="1"/>
          </p:nvSpPr>
          <p:spPr>
            <a:xfrm>
              <a:off x="9249091" y="1466152"/>
              <a:ext cx="377590" cy="43815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</p:txBody>
        </p:sp>
        <p:sp>
          <p:nvSpPr>
            <p:cNvPr id="90" name="Прямоугольник 89"/>
            <p:cNvSpPr/>
            <p:nvPr userDrawn="1"/>
          </p:nvSpPr>
          <p:spPr>
            <a:xfrm>
              <a:off x="9249091" y="2519364"/>
              <a:ext cx="377590" cy="436959"/>
            </a:xfrm>
            <a:prstGeom prst="rect">
              <a:avLst/>
            </a:prstGeom>
            <a:solidFill>
              <a:srgbClr val="FABE19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Прямоугольник 90"/>
            <p:cNvSpPr/>
            <p:nvPr userDrawn="1"/>
          </p:nvSpPr>
          <p:spPr>
            <a:xfrm>
              <a:off x="9249091" y="2956327"/>
              <a:ext cx="377590" cy="436960"/>
            </a:xfrm>
            <a:prstGeom prst="rect">
              <a:avLst/>
            </a:prstGeom>
            <a:solidFill>
              <a:srgbClr val="008CFA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 smtClean="0">
                  <a:solidFill>
                    <a:schemeClr val="bg1"/>
                  </a:solidFill>
                </a:rPr>
                <a:t>1</a:t>
              </a:r>
              <a:r>
                <a:rPr lang="en-US" sz="700" dirty="0" smtClean="0">
                  <a:solidFill>
                    <a:schemeClr val="bg1"/>
                  </a:solidFill>
                </a:rPr>
                <a:t>40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250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92" name="Прямоугольник 91"/>
            <p:cNvSpPr/>
            <p:nvPr userDrawn="1"/>
          </p:nvSpPr>
          <p:spPr>
            <a:xfrm>
              <a:off x="9249091" y="3393282"/>
              <a:ext cx="377590" cy="436959"/>
            </a:xfrm>
            <a:prstGeom prst="rect">
              <a:avLst/>
            </a:prstGeom>
            <a:solidFill>
              <a:srgbClr val="FA786E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250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120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110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93" name="Прямоугольник 92"/>
            <p:cNvSpPr/>
            <p:nvPr userDrawn="1"/>
          </p:nvSpPr>
          <p:spPr>
            <a:xfrm>
              <a:off x="9249091" y="1916373"/>
              <a:ext cx="377590" cy="438150"/>
            </a:xfrm>
            <a:prstGeom prst="rect">
              <a:avLst/>
            </a:prstGeom>
            <a:solidFill>
              <a:schemeClr val="accent6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224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78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57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94" name="TextBox 93"/>
            <p:cNvSpPr txBox="1"/>
            <p:nvPr userDrawn="1"/>
          </p:nvSpPr>
          <p:spPr>
            <a:xfrm>
              <a:off x="9101894" y="-4261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smtClean="0"/>
                <a:t>Основные</a:t>
              </a:r>
              <a:endParaRPr lang="ru-RU" sz="800" dirty="0"/>
            </a:p>
          </p:txBody>
        </p:sp>
        <p:sp>
          <p:nvSpPr>
            <p:cNvPr id="95" name="TextBox 94"/>
            <p:cNvSpPr txBox="1"/>
            <p:nvPr userDrawn="1"/>
          </p:nvSpPr>
          <p:spPr>
            <a:xfrm>
              <a:off x="9101894" y="2320575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err="1" smtClean="0"/>
                <a:t>Доп.цвета</a:t>
              </a:r>
              <a:endParaRPr lang="ru-RU" sz="800" dirty="0"/>
            </a:p>
          </p:txBody>
        </p:sp>
        <p:sp>
          <p:nvSpPr>
            <p:cNvPr id="96" name="Прямоугольник 95"/>
            <p:cNvSpPr/>
            <p:nvPr userDrawn="1"/>
          </p:nvSpPr>
          <p:spPr>
            <a:xfrm>
              <a:off x="9249088" y="4436414"/>
              <a:ext cx="377591" cy="169200"/>
            </a:xfrm>
            <a:prstGeom prst="rect">
              <a:avLst/>
            </a:prstGeom>
            <a:solidFill>
              <a:srgbClr val="4D4D4D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70%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97" name="Прямоугольник 96"/>
            <p:cNvSpPr/>
            <p:nvPr userDrawn="1"/>
          </p:nvSpPr>
          <p:spPr>
            <a:xfrm>
              <a:off x="9249087" y="4605611"/>
              <a:ext cx="377593" cy="169200"/>
            </a:xfrm>
            <a:prstGeom prst="rect">
              <a:avLst/>
            </a:prstGeom>
            <a:solidFill>
              <a:srgbClr val="7F7F7F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50%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98" name="Прямоугольник 97"/>
            <p:cNvSpPr/>
            <p:nvPr userDrawn="1"/>
          </p:nvSpPr>
          <p:spPr>
            <a:xfrm>
              <a:off x="9249088" y="4774808"/>
              <a:ext cx="377591" cy="169200"/>
            </a:xfrm>
            <a:prstGeom prst="rect">
              <a:avLst/>
            </a:prstGeom>
            <a:solidFill>
              <a:srgbClr val="B2B2B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30%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99" name="Прямоугольник 98"/>
            <p:cNvSpPr/>
            <p:nvPr userDrawn="1"/>
          </p:nvSpPr>
          <p:spPr>
            <a:xfrm>
              <a:off x="9249087" y="4944005"/>
              <a:ext cx="377593" cy="169200"/>
            </a:xfrm>
            <a:prstGeom prst="rect">
              <a:avLst/>
            </a:prstGeom>
            <a:solidFill>
              <a:srgbClr val="E5E5E5"/>
            </a:solidFill>
            <a:ln w="3175">
              <a:solidFill>
                <a:srgbClr val="B2B2B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chemeClr val="tx1"/>
                  </a:solidFill>
                </a:rPr>
                <a:t>10%</a:t>
              </a:r>
              <a:endParaRPr lang="ru-RU" sz="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752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  <p:sldLayoutId id="2147484306" r:id="rId2"/>
    <p:sldLayoutId id="2147484684" r:id="rId3"/>
    <p:sldLayoutId id="2147484686" r:id="rId4"/>
    <p:sldLayoutId id="2147484685" r:id="rId5"/>
    <p:sldLayoutId id="2147484672" r:id="rId6"/>
    <p:sldLayoutId id="2147484674" r:id="rId7"/>
    <p:sldLayoutId id="2147484673" r:id="rId8"/>
    <p:sldLayoutId id="2147484752" r:id="rId9"/>
    <p:sldLayoutId id="2147484753" r:id="rId10"/>
    <p:sldLayoutId id="2147484754" r:id="rId11"/>
    <p:sldLayoutId id="2147484675" r:id="rId12"/>
    <p:sldLayoutId id="2147484676" r:id="rId13"/>
    <p:sldLayoutId id="2147484751" r:id="rId14"/>
    <p:sldLayoutId id="2147484677" r:id="rId15"/>
    <p:sldLayoutId id="2147484749" r:id="rId16"/>
    <p:sldLayoutId id="2147484750" r:id="rId17"/>
    <p:sldLayoutId id="2147484681" r:id="rId18"/>
    <p:sldLayoutId id="2147484682" r:id="rId19"/>
    <p:sldLayoutId id="2147484683" r:id="rId20"/>
    <p:sldLayoutId id="2147484678" r:id="rId21"/>
    <p:sldLayoutId id="2147484679" r:id="rId22"/>
    <p:sldLayoutId id="2147484680" r:id="rId2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2000" b="1" dirty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None/>
        <a:defRPr lang="ru-RU" sz="1400" b="1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sz="1200" b="1" dirty="0" smtClean="0">
          <a:solidFill>
            <a:schemeClr val="tx2"/>
          </a:solidFill>
          <a:latin typeface="+mn-lt"/>
        </a:defRPr>
      </a:lvl2pPr>
      <a:lvl3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sz="1000" dirty="0" smtClean="0">
          <a:solidFill>
            <a:schemeClr val="tx2"/>
          </a:solidFill>
          <a:latin typeface="+mn-lt"/>
        </a:defRPr>
      </a:lvl3pPr>
      <a:lvl4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sz="900" dirty="0" smtClean="0">
          <a:solidFill>
            <a:schemeClr val="tx2"/>
          </a:solidFill>
          <a:latin typeface="+mn-lt"/>
        </a:defRPr>
      </a:lvl4pPr>
      <a:lvl5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sz="800" dirty="0">
          <a:solidFill>
            <a:schemeClr val="tx2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4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orient="horz" pos="2867" userDrawn="1">
          <p15:clr>
            <a:srgbClr val="F26B43"/>
          </p15:clr>
        </p15:guide>
        <p15:guide id="4" pos="5534" userDrawn="1">
          <p15:clr>
            <a:srgbClr val="F26B43"/>
          </p15:clr>
        </p15:guide>
        <p15:guide id="5" orient="horz" pos="645" userDrawn="1">
          <p15:clr>
            <a:srgbClr val="F26B43"/>
          </p15:clr>
        </p15:guide>
        <p15:guide id="6" orient="horz" pos="713" userDrawn="1">
          <p15:clr>
            <a:srgbClr val="F26B43"/>
          </p15:clr>
        </p15:guide>
        <p15:guide id="7" pos="4800" userDrawn="1">
          <p15:clr>
            <a:srgbClr val="F26B43"/>
          </p15:clr>
        </p15:guide>
        <p15:guide id="8" orient="horz" pos="1915" userDrawn="1">
          <p15:clr>
            <a:srgbClr val="F26B43"/>
          </p15:clr>
        </p15:guide>
        <p15:guide id="9" pos="3840" userDrawn="1">
          <p15:clr>
            <a:srgbClr val="F26B43"/>
          </p15:clr>
        </p15:guide>
        <p15:guide id="10" pos="960" userDrawn="1">
          <p15:clr>
            <a:srgbClr val="F26B43"/>
          </p15:clr>
        </p15:guide>
        <p15:guide id="11" pos="1920" userDrawn="1">
          <p15:clr>
            <a:srgbClr val="F26B43"/>
          </p15:clr>
        </p15:guide>
        <p15:guide id="12" pos="2880" userDrawn="1">
          <p15:clr>
            <a:srgbClr val="F26B43"/>
          </p15:clr>
        </p15:guide>
        <p15:guide id="13" orient="horz" pos="962" userDrawn="1">
          <p15:clr>
            <a:srgbClr val="F26B43"/>
          </p15:clr>
        </p15:guide>
        <p15:guide id="14" orient="horz" pos="162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11"/>
            </p:custDataLst>
            <p:extLst/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47" name="Слайд think-cell" r:id="rId13" imgW="270" imgH="270" progId="TCLayout.ActiveDocument.1">
                  <p:embed/>
                </p:oleObj>
              </mc:Choice>
              <mc:Fallback>
                <p:oleObj name="Слайд think-cell" r:id="rId13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 userDrawn="1">
            <p:custDataLst>
              <p:tags r:id="rId12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5" y="1145282"/>
            <a:ext cx="8405216" cy="3401286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</a:t>
            </a:r>
            <a:r>
              <a:rPr lang="ru-RU" altLang="en-US" dirty="0" smtClean="0"/>
              <a:t>уровень</a:t>
            </a:r>
          </a:p>
          <a:p>
            <a:pPr lvl="4"/>
            <a:r>
              <a:rPr lang="ru-RU" altLang="en-US" dirty="0" smtClean="0"/>
              <a:t>Пятый уровень</a:t>
            </a:r>
            <a:endParaRPr lang="ru-RU" altLang="en-US" dirty="0"/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2" y="353118"/>
            <a:ext cx="8426453" cy="66954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8772" y="4755455"/>
            <a:ext cx="324954" cy="20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800" b="1">
                <a:solidFill>
                  <a:schemeClr val="tx2"/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921528" y="4755454"/>
            <a:ext cx="5320871" cy="20073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340805" y="4759819"/>
            <a:ext cx="957248" cy="196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endParaRPr lang="en-US"/>
          </a:p>
        </p:txBody>
      </p:sp>
      <p:pic>
        <p:nvPicPr>
          <p:cNvPr id="61" name="Рисунок 60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35" y="4783244"/>
            <a:ext cx="761990" cy="144000"/>
          </a:xfrm>
          <a:prstGeom prst="rect">
            <a:avLst/>
          </a:prstGeom>
          <a:effectLst/>
        </p:spPr>
      </p:pic>
      <p:grpSp>
        <p:nvGrpSpPr>
          <p:cNvPr id="59" name="Группа 58"/>
          <p:cNvGrpSpPr/>
          <p:nvPr userDrawn="1"/>
        </p:nvGrpSpPr>
        <p:grpSpPr>
          <a:xfrm>
            <a:off x="9101894" y="-42611"/>
            <a:ext cx="671979" cy="5155816"/>
            <a:chOff x="9101894" y="-42611"/>
            <a:chExt cx="671979" cy="5155816"/>
          </a:xfrm>
        </p:grpSpPr>
        <p:sp>
          <p:nvSpPr>
            <p:cNvPr id="60" name="Прямоугольник 59"/>
            <p:cNvSpPr/>
            <p:nvPr userDrawn="1"/>
          </p:nvSpPr>
          <p:spPr>
            <a:xfrm>
              <a:off x="9249089" y="154103"/>
              <a:ext cx="377590" cy="436959"/>
            </a:xfrm>
            <a:prstGeom prst="rect">
              <a:avLst/>
            </a:prstGeom>
            <a:solidFill>
              <a:srgbClr val="008C95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en-US" sz="700" dirty="0">
                  <a:solidFill>
                    <a:srgbClr val="FFFFFF"/>
                  </a:solidFill>
                </a:rPr>
                <a:t>140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</a:t>
              </a:r>
              <a:r>
                <a:rPr lang="en-US" sz="700" dirty="0">
                  <a:solidFill>
                    <a:srgbClr val="FFFFFF"/>
                  </a:solidFill>
                </a:rPr>
                <a:t>49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62" name="Прямоугольник 61"/>
            <p:cNvSpPr/>
            <p:nvPr userDrawn="1"/>
          </p:nvSpPr>
          <p:spPr>
            <a:xfrm>
              <a:off x="9249089" y="873918"/>
              <a:ext cx="377590" cy="438150"/>
            </a:xfrm>
            <a:prstGeom prst="rect">
              <a:avLst/>
            </a:prstGeom>
            <a:solidFill>
              <a:srgbClr val="D0D0D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</p:txBody>
        </p:sp>
        <p:sp>
          <p:nvSpPr>
            <p:cNvPr id="63" name="Прямоугольник 62"/>
            <p:cNvSpPr/>
            <p:nvPr userDrawn="1"/>
          </p:nvSpPr>
          <p:spPr>
            <a:xfrm>
              <a:off x="9249089" y="3830254"/>
              <a:ext cx="377590" cy="436960"/>
            </a:xfrm>
            <a:prstGeom prst="rect">
              <a:avLst/>
            </a:prstGeom>
            <a:solidFill>
              <a:srgbClr val="E5F2F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229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64" name="Прямоугольник 63"/>
            <p:cNvSpPr/>
            <p:nvPr userDrawn="1"/>
          </p:nvSpPr>
          <p:spPr>
            <a:xfrm>
              <a:off x="9249089" y="2519364"/>
              <a:ext cx="377590" cy="436959"/>
            </a:xfrm>
            <a:prstGeom prst="rect">
              <a:avLst/>
            </a:prstGeom>
            <a:solidFill>
              <a:srgbClr val="B2D2D8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178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216</a:t>
              </a:r>
            </a:p>
          </p:txBody>
        </p:sp>
        <p:sp>
          <p:nvSpPr>
            <p:cNvPr id="65" name="Прямоугольник 64"/>
            <p:cNvSpPr/>
            <p:nvPr userDrawn="1"/>
          </p:nvSpPr>
          <p:spPr>
            <a:xfrm>
              <a:off x="9249089" y="2956327"/>
              <a:ext cx="377590" cy="436960"/>
            </a:xfrm>
            <a:prstGeom prst="rect">
              <a:avLst/>
            </a:prstGeom>
            <a:solidFill>
              <a:srgbClr val="FFC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255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66" name="Прямоугольник 65"/>
            <p:cNvSpPr/>
            <p:nvPr userDrawn="1"/>
          </p:nvSpPr>
          <p:spPr>
            <a:xfrm>
              <a:off x="9249089" y="3393282"/>
              <a:ext cx="377590" cy="436959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67" name="Прямоугольник 66"/>
            <p:cNvSpPr/>
            <p:nvPr userDrawn="1"/>
          </p:nvSpPr>
          <p:spPr>
            <a:xfrm>
              <a:off x="9249089" y="4267214"/>
              <a:ext cx="377590" cy="169200"/>
            </a:xfrm>
            <a:prstGeom prst="rect">
              <a:avLst/>
            </a:prstGeom>
            <a:solidFill>
              <a:srgbClr val="0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0,0,0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68" name="Прямоугольник 67"/>
            <p:cNvSpPr/>
            <p:nvPr userDrawn="1"/>
          </p:nvSpPr>
          <p:spPr>
            <a:xfrm>
              <a:off x="9249091" y="588086"/>
              <a:ext cx="377590" cy="438150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61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76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69" name="Прямоугольник 68"/>
            <p:cNvSpPr/>
            <p:nvPr userDrawn="1"/>
          </p:nvSpPr>
          <p:spPr>
            <a:xfrm>
              <a:off x="9249091" y="1022665"/>
              <a:ext cx="377590" cy="436960"/>
            </a:xfrm>
            <a:prstGeom prst="rect">
              <a:avLst/>
            </a:prstGeom>
            <a:solidFill>
              <a:schemeClr val="bg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119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226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Прямоугольник 69"/>
            <p:cNvSpPr/>
            <p:nvPr userDrawn="1"/>
          </p:nvSpPr>
          <p:spPr>
            <a:xfrm>
              <a:off x="9249091" y="3830257"/>
              <a:ext cx="377590" cy="436960"/>
            </a:xfrm>
            <a:prstGeom prst="rect">
              <a:avLst/>
            </a:prstGeom>
            <a:solidFill>
              <a:srgbClr val="2D3287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45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50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135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71" name="Прямоугольник 70"/>
            <p:cNvSpPr/>
            <p:nvPr userDrawn="1"/>
          </p:nvSpPr>
          <p:spPr>
            <a:xfrm>
              <a:off x="9249091" y="1466152"/>
              <a:ext cx="377590" cy="43815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</p:txBody>
        </p:sp>
        <p:sp>
          <p:nvSpPr>
            <p:cNvPr id="72" name="Прямоугольник 71"/>
            <p:cNvSpPr/>
            <p:nvPr userDrawn="1"/>
          </p:nvSpPr>
          <p:spPr>
            <a:xfrm>
              <a:off x="9249091" y="2519364"/>
              <a:ext cx="377590" cy="436959"/>
            </a:xfrm>
            <a:prstGeom prst="rect">
              <a:avLst/>
            </a:prstGeom>
            <a:solidFill>
              <a:srgbClr val="FABE19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Прямоугольник 72"/>
            <p:cNvSpPr/>
            <p:nvPr userDrawn="1"/>
          </p:nvSpPr>
          <p:spPr>
            <a:xfrm>
              <a:off x="9249091" y="2956327"/>
              <a:ext cx="377590" cy="436960"/>
            </a:xfrm>
            <a:prstGeom prst="rect">
              <a:avLst/>
            </a:prstGeom>
            <a:solidFill>
              <a:srgbClr val="008CFA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 smtClean="0">
                  <a:solidFill>
                    <a:schemeClr val="bg1"/>
                  </a:solidFill>
                </a:rPr>
                <a:t>1</a:t>
              </a:r>
              <a:r>
                <a:rPr lang="en-US" sz="700" dirty="0" smtClean="0">
                  <a:solidFill>
                    <a:schemeClr val="bg1"/>
                  </a:solidFill>
                </a:rPr>
                <a:t>40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250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74" name="Прямоугольник 73"/>
            <p:cNvSpPr/>
            <p:nvPr userDrawn="1"/>
          </p:nvSpPr>
          <p:spPr>
            <a:xfrm>
              <a:off x="9249091" y="3393282"/>
              <a:ext cx="377590" cy="436959"/>
            </a:xfrm>
            <a:prstGeom prst="rect">
              <a:avLst/>
            </a:prstGeom>
            <a:solidFill>
              <a:srgbClr val="FA786E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250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120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110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95" name="Прямоугольник 94"/>
            <p:cNvSpPr/>
            <p:nvPr userDrawn="1"/>
          </p:nvSpPr>
          <p:spPr>
            <a:xfrm>
              <a:off x="9249091" y="1916373"/>
              <a:ext cx="377590" cy="438150"/>
            </a:xfrm>
            <a:prstGeom prst="rect">
              <a:avLst/>
            </a:prstGeom>
            <a:solidFill>
              <a:schemeClr val="accent6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224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78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57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96" name="TextBox 95"/>
            <p:cNvSpPr txBox="1"/>
            <p:nvPr userDrawn="1"/>
          </p:nvSpPr>
          <p:spPr>
            <a:xfrm>
              <a:off x="9101894" y="-4261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smtClean="0"/>
                <a:t>Основные</a:t>
              </a:r>
              <a:endParaRPr lang="ru-RU" sz="800" dirty="0"/>
            </a:p>
          </p:txBody>
        </p:sp>
        <p:sp>
          <p:nvSpPr>
            <p:cNvPr id="97" name="TextBox 96"/>
            <p:cNvSpPr txBox="1"/>
            <p:nvPr userDrawn="1"/>
          </p:nvSpPr>
          <p:spPr>
            <a:xfrm>
              <a:off x="9101894" y="2320575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err="1" smtClean="0"/>
                <a:t>Доп.цвета</a:t>
              </a:r>
              <a:endParaRPr lang="ru-RU" sz="800" dirty="0"/>
            </a:p>
          </p:txBody>
        </p:sp>
        <p:sp>
          <p:nvSpPr>
            <p:cNvPr id="98" name="Прямоугольник 97"/>
            <p:cNvSpPr/>
            <p:nvPr userDrawn="1"/>
          </p:nvSpPr>
          <p:spPr>
            <a:xfrm>
              <a:off x="9249088" y="4436414"/>
              <a:ext cx="377591" cy="169200"/>
            </a:xfrm>
            <a:prstGeom prst="rect">
              <a:avLst/>
            </a:prstGeom>
            <a:solidFill>
              <a:srgbClr val="4D4D4D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70%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99" name="Прямоугольник 98"/>
            <p:cNvSpPr/>
            <p:nvPr userDrawn="1"/>
          </p:nvSpPr>
          <p:spPr>
            <a:xfrm>
              <a:off x="9249087" y="4605611"/>
              <a:ext cx="377593" cy="169200"/>
            </a:xfrm>
            <a:prstGeom prst="rect">
              <a:avLst/>
            </a:prstGeom>
            <a:solidFill>
              <a:srgbClr val="7F7F7F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50%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100" name="Прямоугольник 99"/>
            <p:cNvSpPr/>
            <p:nvPr userDrawn="1"/>
          </p:nvSpPr>
          <p:spPr>
            <a:xfrm>
              <a:off x="9249088" y="4774808"/>
              <a:ext cx="377591" cy="169200"/>
            </a:xfrm>
            <a:prstGeom prst="rect">
              <a:avLst/>
            </a:prstGeom>
            <a:solidFill>
              <a:srgbClr val="B2B2B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30%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101" name="Прямоугольник 100"/>
            <p:cNvSpPr/>
            <p:nvPr userDrawn="1"/>
          </p:nvSpPr>
          <p:spPr>
            <a:xfrm>
              <a:off x="9249087" y="4944005"/>
              <a:ext cx="377593" cy="169200"/>
            </a:xfrm>
            <a:prstGeom prst="rect">
              <a:avLst/>
            </a:prstGeom>
            <a:solidFill>
              <a:srgbClr val="E5E5E5"/>
            </a:solidFill>
            <a:ln w="3175">
              <a:solidFill>
                <a:srgbClr val="B2B2B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chemeClr val="tx1"/>
                  </a:solidFill>
                </a:rPr>
                <a:t>10%</a:t>
              </a:r>
              <a:endParaRPr lang="ru-RU" sz="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93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9" r:id="rId1"/>
    <p:sldLayoutId id="2147484755" r:id="rId2"/>
    <p:sldLayoutId id="2147484737" r:id="rId3"/>
    <p:sldLayoutId id="2147484736" r:id="rId4"/>
    <p:sldLayoutId id="2147484735" r:id="rId5"/>
    <p:sldLayoutId id="2147484734" r:id="rId6"/>
    <p:sldLayoutId id="2147484729" r:id="rId7"/>
    <p:sldLayoutId id="2147484730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2000" b="1" dirty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lang="ru-RU" altLang="en-US" sz="1400" b="1" dirty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1200" b="1" dirty="0">
          <a:solidFill>
            <a:schemeClr val="tx2"/>
          </a:solidFill>
          <a:latin typeface="+mn-lt"/>
        </a:defRPr>
      </a:lvl2pPr>
      <a:lvl3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1000" b="1" dirty="0">
          <a:solidFill>
            <a:schemeClr val="tx2"/>
          </a:solidFill>
          <a:latin typeface="+mn-lt"/>
        </a:defRPr>
      </a:lvl3pPr>
      <a:lvl4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900" dirty="0" smtClean="0">
          <a:solidFill>
            <a:schemeClr val="tx2"/>
          </a:solidFill>
          <a:latin typeface="+mn-lt"/>
        </a:defRPr>
      </a:lvl4pPr>
      <a:lvl5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altLang="en-US" sz="800" dirty="0">
          <a:solidFill>
            <a:schemeClr val="tx2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4">
          <p15:clr>
            <a:srgbClr val="F26B43"/>
          </p15:clr>
        </p15:guide>
        <p15:guide id="2" pos="226">
          <p15:clr>
            <a:srgbClr val="F26B43"/>
          </p15:clr>
        </p15:guide>
        <p15:guide id="3" orient="horz" pos="2867">
          <p15:clr>
            <a:srgbClr val="F26B43"/>
          </p15:clr>
        </p15:guide>
        <p15:guide id="4" pos="5534">
          <p15:clr>
            <a:srgbClr val="F26B43"/>
          </p15:clr>
        </p15:guide>
        <p15:guide id="5" orient="horz" pos="645">
          <p15:clr>
            <a:srgbClr val="F26B43"/>
          </p15:clr>
        </p15:guide>
        <p15:guide id="6" orient="horz" pos="713">
          <p15:clr>
            <a:srgbClr val="F26B43"/>
          </p15:clr>
        </p15:guide>
        <p15:guide id="7" pos="2880">
          <p15:clr>
            <a:srgbClr val="F26B43"/>
          </p15:clr>
        </p15:guide>
        <p15:guide id="8" pos="1920">
          <p15:clr>
            <a:srgbClr val="F26B43"/>
          </p15:clr>
        </p15:guide>
        <p15:guide id="9" pos="960">
          <p15:clr>
            <a:srgbClr val="F26B43"/>
          </p15:clr>
        </p15:guide>
        <p15:guide id="10" pos="3840">
          <p15:clr>
            <a:srgbClr val="F26B43"/>
          </p15:clr>
        </p15:guide>
        <p15:guide id="11" pos="4800">
          <p15:clr>
            <a:srgbClr val="F26B43"/>
          </p15:clr>
        </p15:guide>
        <p15:guide id="12" orient="horz" pos="1620">
          <p15:clr>
            <a:srgbClr val="F26B43"/>
          </p15:clr>
        </p15:guide>
        <p15:guide id="13" orient="horz" pos="962">
          <p15:clr>
            <a:srgbClr val="F26B43"/>
          </p15:clr>
        </p15:guide>
        <p15:guide id="14" orient="horz" pos="1915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1503372853"/>
              </p:ext>
            </p:ext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996" name="Слайд think-cell" r:id="rId48" imgW="270" imgH="270" progId="TCLayout.ActiveDocument.1">
                  <p:embed/>
                </p:oleObj>
              </mc:Choice>
              <mc:Fallback>
                <p:oleObj name="Слайд think-cell" r:id="rId48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 userDrawn="1">
            <p:custDataLst>
              <p:tags r:id="rId47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4" y="339724"/>
            <a:ext cx="8426451" cy="6842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</a:t>
            </a:r>
            <a:r>
              <a:rPr lang="ru-RU" dirty="0" smtClean="0"/>
              <a:t>заголовка (заголовок не более 2 строк)</a:t>
            </a:r>
            <a:endParaRPr lang="ru-RU" dirty="0"/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8774" y="4754388"/>
            <a:ext cx="323197" cy="201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800" b="1">
                <a:solidFill>
                  <a:schemeClr val="tx2"/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921528" y="4755454"/>
            <a:ext cx="5311643" cy="20073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340807" y="4755454"/>
            <a:ext cx="955492" cy="20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358774" y="1131889"/>
            <a:ext cx="8426451" cy="34146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buFont typeface="Wingdings" charset="2"/>
            </a:pPr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pic>
        <p:nvPicPr>
          <p:cNvPr id="61" name="Рисунок 60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35" y="4783244"/>
            <a:ext cx="761990" cy="144000"/>
          </a:xfrm>
          <a:prstGeom prst="rect">
            <a:avLst/>
          </a:prstGeom>
          <a:effectLst/>
        </p:spPr>
      </p:pic>
      <p:grpSp>
        <p:nvGrpSpPr>
          <p:cNvPr id="57" name="Группа 56"/>
          <p:cNvGrpSpPr/>
          <p:nvPr userDrawn="1"/>
        </p:nvGrpSpPr>
        <p:grpSpPr>
          <a:xfrm>
            <a:off x="9101894" y="-42611"/>
            <a:ext cx="671979" cy="5155816"/>
            <a:chOff x="9101894" y="-42611"/>
            <a:chExt cx="671979" cy="5155816"/>
          </a:xfrm>
        </p:grpSpPr>
        <p:sp>
          <p:nvSpPr>
            <p:cNvPr id="58" name="Прямоугольник 57"/>
            <p:cNvSpPr/>
            <p:nvPr userDrawn="1"/>
          </p:nvSpPr>
          <p:spPr>
            <a:xfrm>
              <a:off x="9249089" y="154103"/>
              <a:ext cx="377590" cy="436959"/>
            </a:xfrm>
            <a:prstGeom prst="rect">
              <a:avLst/>
            </a:prstGeom>
            <a:solidFill>
              <a:srgbClr val="008C95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en-US" sz="700" dirty="0">
                  <a:solidFill>
                    <a:srgbClr val="FFFFFF"/>
                  </a:solidFill>
                </a:rPr>
                <a:t>140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</a:t>
              </a:r>
              <a:r>
                <a:rPr lang="en-US" sz="700" dirty="0">
                  <a:solidFill>
                    <a:srgbClr val="FFFFFF"/>
                  </a:solidFill>
                </a:rPr>
                <a:t>49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59" name="Прямоугольник 58"/>
            <p:cNvSpPr/>
            <p:nvPr userDrawn="1"/>
          </p:nvSpPr>
          <p:spPr>
            <a:xfrm>
              <a:off x="9249089" y="873918"/>
              <a:ext cx="377590" cy="438150"/>
            </a:xfrm>
            <a:prstGeom prst="rect">
              <a:avLst/>
            </a:prstGeom>
            <a:solidFill>
              <a:srgbClr val="D0D0D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</p:txBody>
        </p:sp>
        <p:sp>
          <p:nvSpPr>
            <p:cNvPr id="60" name="Прямоугольник 59"/>
            <p:cNvSpPr/>
            <p:nvPr userDrawn="1"/>
          </p:nvSpPr>
          <p:spPr>
            <a:xfrm>
              <a:off x="9249089" y="3830254"/>
              <a:ext cx="377590" cy="436960"/>
            </a:xfrm>
            <a:prstGeom prst="rect">
              <a:avLst/>
            </a:prstGeom>
            <a:solidFill>
              <a:srgbClr val="E5F2F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229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62" name="Прямоугольник 61"/>
            <p:cNvSpPr/>
            <p:nvPr userDrawn="1"/>
          </p:nvSpPr>
          <p:spPr>
            <a:xfrm>
              <a:off x="9249089" y="2519364"/>
              <a:ext cx="377590" cy="436959"/>
            </a:xfrm>
            <a:prstGeom prst="rect">
              <a:avLst/>
            </a:prstGeom>
            <a:solidFill>
              <a:srgbClr val="B2D2D8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178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216</a:t>
              </a:r>
            </a:p>
          </p:txBody>
        </p:sp>
        <p:sp>
          <p:nvSpPr>
            <p:cNvPr id="63" name="Прямоугольник 62"/>
            <p:cNvSpPr/>
            <p:nvPr userDrawn="1"/>
          </p:nvSpPr>
          <p:spPr>
            <a:xfrm>
              <a:off x="9249089" y="2956327"/>
              <a:ext cx="377590" cy="436960"/>
            </a:xfrm>
            <a:prstGeom prst="rect">
              <a:avLst/>
            </a:prstGeom>
            <a:solidFill>
              <a:srgbClr val="FFC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255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64" name="Прямоугольник 63"/>
            <p:cNvSpPr/>
            <p:nvPr userDrawn="1"/>
          </p:nvSpPr>
          <p:spPr>
            <a:xfrm>
              <a:off x="9249089" y="3393282"/>
              <a:ext cx="377590" cy="436959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65" name="Прямоугольник 64"/>
            <p:cNvSpPr/>
            <p:nvPr userDrawn="1"/>
          </p:nvSpPr>
          <p:spPr>
            <a:xfrm>
              <a:off x="9249089" y="4267214"/>
              <a:ext cx="377590" cy="169200"/>
            </a:xfrm>
            <a:prstGeom prst="rect">
              <a:avLst/>
            </a:prstGeom>
            <a:solidFill>
              <a:srgbClr val="000000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0,0,0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66" name="Прямоугольник 65"/>
            <p:cNvSpPr/>
            <p:nvPr userDrawn="1"/>
          </p:nvSpPr>
          <p:spPr>
            <a:xfrm>
              <a:off x="9249091" y="588086"/>
              <a:ext cx="377590" cy="438150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61</a:t>
              </a:r>
              <a:br>
                <a:rPr lang="en-US" sz="700" dirty="0" smtClean="0">
                  <a:solidFill>
                    <a:schemeClr val="bg1"/>
                  </a:solidFill>
                </a:rPr>
              </a:br>
              <a:r>
                <a:rPr lang="en-US" sz="700" dirty="0" smtClean="0">
                  <a:solidFill>
                    <a:schemeClr val="bg1"/>
                  </a:solidFill>
                </a:rPr>
                <a:t>76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67" name="Прямоугольник 66"/>
            <p:cNvSpPr/>
            <p:nvPr userDrawn="1"/>
          </p:nvSpPr>
          <p:spPr>
            <a:xfrm>
              <a:off x="9249091" y="1022665"/>
              <a:ext cx="377590" cy="436960"/>
            </a:xfrm>
            <a:prstGeom prst="rect">
              <a:avLst/>
            </a:prstGeom>
            <a:solidFill>
              <a:schemeClr val="bg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119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226</a:t>
              </a:r>
              <a:b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Прямоугольник 67"/>
            <p:cNvSpPr/>
            <p:nvPr userDrawn="1"/>
          </p:nvSpPr>
          <p:spPr>
            <a:xfrm>
              <a:off x="9249091" y="3830257"/>
              <a:ext cx="377590" cy="436960"/>
            </a:xfrm>
            <a:prstGeom prst="rect">
              <a:avLst/>
            </a:prstGeom>
            <a:solidFill>
              <a:srgbClr val="2D3287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45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50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135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69" name="Прямоугольник 68"/>
            <p:cNvSpPr/>
            <p:nvPr userDrawn="1"/>
          </p:nvSpPr>
          <p:spPr>
            <a:xfrm>
              <a:off x="9249091" y="1466152"/>
              <a:ext cx="377590" cy="43815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000000"/>
                  </a:solidFill>
                </a:rPr>
                <a:t>255</a:t>
              </a:r>
              <a:endParaRPr lang="ru-RU" sz="700" dirty="0">
                <a:solidFill>
                  <a:srgbClr val="000000"/>
                </a:solidFill>
              </a:endParaRPr>
            </a:p>
          </p:txBody>
        </p:sp>
        <p:sp>
          <p:nvSpPr>
            <p:cNvPr id="70" name="Прямоугольник 69"/>
            <p:cNvSpPr/>
            <p:nvPr userDrawn="1"/>
          </p:nvSpPr>
          <p:spPr>
            <a:xfrm>
              <a:off x="9249091" y="2519364"/>
              <a:ext cx="377590" cy="436959"/>
            </a:xfrm>
            <a:prstGeom prst="rect">
              <a:avLst/>
            </a:prstGeom>
            <a:solidFill>
              <a:srgbClr val="FABE19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190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</a:t>
              </a:r>
              <a:endParaRPr lang="ru-RU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Прямоугольник 70"/>
            <p:cNvSpPr/>
            <p:nvPr userDrawn="1"/>
          </p:nvSpPr>
          <p:spPr>
            <a:xfrm>
              <a:off x="9249091" y="2956327"/>
              <a:ext cx="377590" cy="436960"/>
            </a:xfrm>
            <a:prstGeom prst="rect">
              <a:avLst/>
            </a:prstGeom>
            <a:solidFill>
              <a:srgbClr val="008CFA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 smtClean="0">
                  <a:solidFill>
                    <a:schemeClr val="bg1"/>
                  </a:solidFill>
                </a:rPr>
                <a:t>1</a:t>
              </a:r>
              <a:r>
                <a:rPr lang="en-US" sz="700" dirty="0" smtClean="0">
                  <a:solidFill>
                    <a:schemeClr val="bg1"/>
                  </a:solidFill>
                </a:rPr>
                <a:t>40</a:t>
              </a:r>
              <a:endParaRPr lang="ru-RU" sz="700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chemeClr val="bg1"/>
                  </a:solidFill>
                </a:rPr>
                <a:t>250</a:t>
              </a:r>
              <a:endParaRPr lang="ru-RU" sz="700" dirty="0">
                <a:solidFill>
                  <a:schemeClr val="bg1"/>
                </a:solidFill>
              </a:endParaRPr>
            </a:p>
          </p:txBody>
        </p:sp>
        <p:sp>
          <p:nvSpPr>
            <p:cNvPr id="72" name="Прямоугольник 71"/>
            <p:cNvSpPr/>
            <p:nvPr userDrawn="1"/>
          </p:nvSpPr>
          <p:spPr>
            <a:xfrm>
              <a:off x="9249091" y="3393282"/>
              <a:ext cx="377590" cy="436959"/>
            </a:xfrm>
            <a:prstGeom prst="rect">
              <a:avLst/>
            </a:prstGeom>
            <a:solidFill>
              <a:srgbClr val="FA786E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250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120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110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73" name="Прямоугольник 72"/>
            <p:cNvSpPr/>
            <p:nvPr userDrawn="1"/>
          </p:nvSpPr>
          <p:spPr>
            <a:xfrm>
              <a:off x="9249091" y="1916373"/>
              <a:ext cx="377590" cy="438150"/>
            </a:xfrm>
            <a:prstGeom prst="rect">
              <a:avLst/>
            </a:prstGeom>
            <a:solidFill>
              <a:schemeClr val="accent6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700" dirty="0" smtClean="0">
                  <a:solidFill>
                    <a:srgbClr val="FFFFFF"/>
                  </a:solidFill>
                </a:rPr>
                <a:t>224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78</a:t>
              </a:r>
              <a:br>
                <a:rPr lang="en-US" sz="700" dirty="0" smtClean="0">
                  <a:solidFill>
                    <a:srgbClr val="FFFFFF"/>
                  </a:solidFill>
                </a:rPr>
              </a:br>
              <a:r>
                <a:rPr lang="en-US" sz="700" dirty="0" smtClean="0">
                  <a:solidFill>
                    <a:srgbClr val="FFFFFF"/>
                  </a:solidFill>
                </a:rPr>
                <a:t>57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74" name="TextBox 73"/>
            <p:cNvSpPr txBox="1"/>
            <p:nvPr userDrawn="1"/>
          </p:nvSpPr>
          <p:spPr>
            <a:xfrm>
              <a:off x="9101894" y="-4261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smtClean="0"/>
                <a:t>Основные</a:t>
              </a:r>
              <a:endParaRPr lang="ru-RU" sz="800" dirty="0"/>
            </a:p>
          </p:txBody>
        </p:sp>
        <p:sp>
          <p:nvSpPr>
            <p:cNvPr id="75" name="TextBox 74"/>
            <p:cNvSpPr txBox="1"/>
            <p:nvPr userDrawn="1"/>
          </p:nvSpPr>
          <p:spPr>
            <a:xfrm>
              <a:off x="9101894" y="2320575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 err="1" smtClean="0"/>
                <a:t>Доп.цвета</a:t>
              </a:r>
              <a:endParaRPr lang="ru-RU" sz="800" dirty="0"/>
            </a:p>
          </p:txBody>
        </p:sp>
        <p:sp>
          <p:nvSpPr>
            <p:cNvPr id="76" name="Прямоугольник 75"/>
            <p:cNvSpPr/>
            <p:nvPr userDrawn="1"/>
          </p:nvSpPr>
          <p:spPr>
            <a:xfrm>
              <a:off x="9249088" y="4436414"/>
              <a:ext cx="377591" cy="169200"/>
            </a:xfrm>
            <a:prstGeom prst="rect">
              <a:avLst/>
            </a:prstGeom>
            <a:solidFill>
              <a:srgbClr val="4D4D4D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70%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77" name="Прямоугольник 76"/>
            <p:cNvSpPr/>
            <p:nvPr userDrawn="1"/>
          </p:nvSpPr>
          <p:spPr>
            <a:xfrm>
              <a:off x="9249087" y="4605611"/>
              <a:ext cx="377593" cy="169200"/>
            </a:xfrm>
            <a:prstGeom prst="rect">
              <a:avLst/>
            </a:prstGeom>
            <a:solidFill>
              <a:srgbClr val="7F7F7F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50%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78" name="Прямоугольник 77"/>
            <p:cNvSpPr/>
            <p:nvPr userDrawn="1"/>
          </p:nvSpPr>
          <p:spPr>
            <a:xfrm>
              <a:off x="9249088" y="4774808"/>
              <a:ext cx="377591" cy="169200"/>
            </a:xfrm>
            <a:prstGeom prst="rect">
              <a:avLst/>
            </a:prstGeom>
            <a:solidFill>
              <a:srgbClr val="B2B2B2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rgbClr val="FFFFFF"/>
                  </a:solidFill>
                </a:rPr>
                <a:t>30%</a:t>
              </a:r>
              <a:endParaRPr lang="ru-RU" sz="600" dirty="0">
                <a:solidFill>
                  <a:srgbClr val="FFFFFF"/>
                </a:solidFill>
              </a:endParaRPr>
            </a:p>
          </p:txBody>
        </p:sp>
        <p:sp>
          <p:nvSpPr>
            <p:cNvPr id="79" name="Прямоугольник 78"/>
            <p:cNvSpPr/>
            <p:nvPr userDrawn="1"/>
          </p:nvSpPr>
          <p:spPr>
            <a:xfrm>
              <a:off x="9249087" y="4944005"/>
              <a:ext cx="377593" cy="169200"/>
            </a:xfrm>
            <a:prstGeom prst="rect">
              <a:avLst/>
            </a:prstGeom>
            <a:solidFill>
              <a:srgbClr val="E5E5E5"/>
            </a:solidFill>
            <a:ln w="3175">
              <a:solidFill>
                <a:srgbClr val="B2B2B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600" dirty="0" smtClean="0">
                  <a:solidFill>
                    <a:schemeClr val="tx1"/>
                  </a:solidFill>
                </a:rPr>
                <a:t>10%</a:t>
              </a:r>
              <a:endParaRPr lang="ru-RU" sz="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18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0" r:id="rId1"/>
    <p:sldLayoutId id="2147484612" r:id="rId2"/>
    <p:sldLayoutId id="2147484631" r:id="rId3"/>
    <p:sldLayoutId id="2147484635" r:id="rId4"/>
    <p:sldLayoutId id="2147484622" r:id="rId5"/>
    <p:sldLayoutId id="2147484621" r:id="rId6"/>
    <p:sldLayoutId id="2147484633" r:id="rId7"/>
    <p:sldLayoutId id="2147484615" r:id="rId8"/>
    <p:sldLayoutId id="2147484619" r:id="rId9"/>
    <p:sldLayoutId id="2147484617" r:id="rId10"/>
    <p:sldLayoutId id="2147484618" r:id="rId11"/>
    <p:sldLayoutId id="2147484614" r:id="rId12"/>
    <p:sldLayoutId id="2147484616" r:id="rId13"/>
    <p:sldLayoutId id="2147484620" r:id="rId14"/>
    <p:sldLayoutId id="2147484634" r:id="rId15"/>
    <p:sldLayoutId id="2147484695" r:id="rId16"/>
    <p:sldLayoutId id="2147484632" r:id="rId17"/>
    <p:sldLayoutId id="2147484696" r:id="rId18"/>
    <p:sldLayoutId id="2147484629" r:id="rId19"/>
    <p:sldLayoutId id="2147484670" r:id="rId20"/>
    <p:sldLayoutId id="2147484697" r:id="rId21"/>
    <p:sldLayoutId id="2147484698" r:id="rId22"/>
    <p:sldLayoutId id="2147484541" r:id="rId23"/>
    <p:sldLayoutId id="2147484613" r:id="rId24"/>
    <p:sldLayoutId id="2147484624" r:id="rId25"/>
    <p:sldLayoutId id="2147484623" r:id="rId26"/>
    <p:sldLayoutId id="2147484627" r:id="rId27"/>
    <p:sldLayoutId id="2147484628" r:id="rId28"/>
    <p:sldLayoutId id="2147484605" r:id="rId29"/>
    <p:sldLayoutId id="2147484542" r:id="rId30"/>
    <p:sldLayoutId id="2147484604" r:id="rId31"/>
    <p:sldLayoutId id="2147484663" r:id="rId32"/>
    <p:sldLayoutId id="2147484664" r:id="rId33"/>
    <p:sldLayoutId id="2147484665" r:id="rId34"/>
    <p:sldLayoutId id="2147484666" r:id="rId35"/>
    <p:sldLayoutId id="2147484667" r:id="rId36"/>
    <p:sldLayoutId id="2147484668" r:id="rId37"/>
    <p:sldLayoutId id="2147484543" r:id="rId38"/>
    <p:sldLayoutId id="2147484544" r:id="rId39"/>
    <p:sldLayoutId id="2147484756" r:id="rId40"/>
    <p:sldLayoutId id="2147484606" r:id="rId41"/>
    <p:sldLayoutId id="2147484757" r:id="rId42"/>
    <p:sldLayoutId id="2147484546" r:id="rId4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2000" b="1" dirty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None/>
        <a:defRPr lang="ru-RU" sz="1400" b="1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sz="1200" b="1" dirty="0" smtClean="0">
          <a:solidFill>
            <a:schemeClr val="tx2"/>
          </a:solidFill>
          <a:latin typeface="+mn-lt"/>
        </a:defRPr>
      </a:lvl2pPr>
      <a:lvl3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sz="1000" dirty="0" smtClean="0">
          <a:solidFill>
            <a:schemeClr val="tx2"/>
          </a:solidFill>
          <a:latin typeface="+mn-lt"/>
        </a:defRPr>
      </a:lvl3pPr>
      <a:lvl4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sz="900" dirty="0" smtClean="0">
          <a:solidFill>
            <a:schemeClr val="tx2"/>
          </a:solidFill>
          <a:latin typeface="+mn-lt"/>
        </a:defRPr>
      </a:lvl4pPr>
      <a:lvl5pPr marL="0" indent="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lang="ru-RU" sz="800" dirty="0">
          <a:solidFill>
            <a:schemeClr val="tx2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4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orient="horz" pos="2867" userDrawn="1">
          <p15:clr>
            <a:srgbClr val="F26B43"/>
          </p15:clr>
        </p15:guide>
        <p15:guide id="4" pos="5534" userDrawn="1">
          <p15:clr>
            <a:srgbClr val="F26B43"/>
          </p15:clr>
        </p15:guide>
        <p15:guide id="5" orient="horz" pos="1620" userDrawn="1">
          <p15:clr>
            <a:srgbClr val="F26B43"/>
          </p15:clr>
        </p15:guide>
        <p15:guide id="6" orient="horz" pos="713" userDrawn="1">
          <p15:clr>
            <a:srgbClr val="F26B43"/>
          </p15:clr>
        </p15:guide>
        <p15:guide id="7" pos="2880" userDrawn="1">
          <p15:clr>
            <a:srgbClr val="F26B43"/>
          </p15:clr>
        </p15:guide>
        <p15:guide id="8" pos="1920" userDrawn="1">
          <p15:clr>
            <a:srgbClr val="F26B43"/>
          </p15:clr>
        </p15:guide>
        <p15:guide id="9" pos="960" userDrawn="1">
          <p15:clr>
            <a:srgbClr val="F26B43"/>
          </p15:clr>
        </p15:guide>
        <p15:guide id="10" pos="3840" userDrawn="1">
          <p15:clr>
            <a:srgbClr val="F26B43"/>
          </p15:clr>
        </p15:guide>
        <p15:guide id="11" pos="4800" userDrawn="1">
          <p15:clr>
            <a:srgbClr val="F26B43"/>
          </p15:clr>
        </p15:guide>
        <p15:guide id="12" orient="horz" pos="1915" userDrawn="1">
          <p15:clr>
            <a:srgbClr val="F26B43"/>
          </p15:clr>
        </p15:guide>
        <p15:guide id="13" orient="horz" pos="645" userDrawn="1">
          <p15:clr>
            <a:srgbClr val="F26B43"/>
          </p15:clr>
        </p15:guide>
        <p15:guide id="14" orient="horz" pos="9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7" Type="http://schemas.openxmlformats.org/officeDocument/2006/relationships/image" Target="../media/image6.png"/><Relationship Id="rId2" Type="http://schemas.openxmlformats.org/officeDocument/2006/relationships/tags" Target="../tags/tag142.xml"/><Relationship Id="rId1" Type="http://schemas.openxmlformats.org/officeDocument/2006/relationships/vmlDrawing" Target="../drawings/vmlDrawing135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35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4.png"/><Relationship Id="rId2" Type="http://schemas.openxmlformats.org/officeDocument/2006/relationships/tags" Target="../tags/tag151.xml"/><Relationship Id="rId1" Type="http://schemas.openxmlformats.org/officeDocument/2006/relationships/vmlDrawing" Target="../drawings/vmlDrawing144.vml"/><Relationship Id="rId6" Type="http://schemas.openxmlformats.org/officeDocument/2006/relationships/image" Target="../media/image13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52.xml"/><Relationship Id="rId1" Type="http://schemas.openxmlformats.org/officeDocument/2006/relationships/vmlDrawing" Target="../drawings/vmlDrawing145.vml"/><Relationship Id="rId6" Type="http://schemas.openxmlformats.org/officeDocument/2006/relationships/image" Target="../media/image18.jpe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3.xml"/><Relationship Id="rId1" Type="http://schemas.openxmlformats.org/officeDocument/2006/relationships/vmlDrawing" Target="../drawings/vmlDrawing14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54.xml"/><Relationship Id="rId1" Type="http://schemas.openxmlformats.org/officeDocument/2006/relationships/vmlDrawing" Target="../drawings/vmlDrawing14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tags" Target="../tags/tag155.xml"/><Relationship Id="rId1" Type="http://schemas.openxmlformats.org/officeDocument/2006/relationships/vmlDrawing" Target="../drawings/vmlDrawing14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8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slideLayout" Target="../slideLayouts/slideLayout90.xml"/><Relationship Id="rId7" Type="http://schemas.openxmlformats.org/officeDocument/2006/relationships/image" Target="../media/image20.png"/><Relationship Id="rId2" Type="http://schemas.openxmlformats.org/officeDocument/2006/relationships/tags" Target="../tags/tag156.xml"/><Relationship Id="rId1" Type="http://schemas.openxmlformats.org/officeDocument/2006/relationships/vmlDrawing" Target="../drawings/vmlDrawing149.vml"/><Relationship Id="rId6" Type="http://schemas.openxmlformats.org/officeDocument/2006/relationships/image" Target="../media/image19.png"/><Relationship Id="rId11" Type="http://schemas.openxmlformats.org/officeDocument/2006/relationships/image" Target="../media/image24.jpg"/><Relationship Id="rId5" Type="http://schemas.openxmlformats.org/officeDocument/2006/relationships/image" Target="../media/image4.emf"/><Relationship Id="rId10" Type="http://schemas.openxmlformats.org/officeDocument/2006/relationships/image" Target="../media/image23.jpg"/><Relationship Id="rId4" Type="http://schemas.openxmlformats.org/officeDocument/2006/relationships/oleObject" Target="../embeddings/oleObject149.bin"/><Relationship Id="rId9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slideLayout" Target="../slideLayouts/slideLayout89.xml"/><Relationship Id="rId7" Type="http://schemas.openxmlformats.org/officeDocument/2006/relationships/image" Target="../media/image20.png"/><Relationship Id="rId2" Type="http://schemas.openxmlformats.org/officeDocument/2006/relationships/tags" Target="../tags/tag157.xml"/><Relationship Id="rId1" Type="http://schemas.openxmlformats.org/officeDocument/2006/relationships/vmlDrawing" Target="../drawings/vmlDrawing150.vml"/><Relationship Id="rId6" Type="http://schemas.openxmlformats.org/officeDocument/2006/relationships/image" Target="../media/image25.jpg"/><Relationship Id="rId5" Type="http://schemas.openxmlformats.org/officeDocument/2006/relationships/image" Target="../media/image4.emf"/><Relationship Id="rId10" Type="http://schemas.openxmlformats.org/officeDocument/2006/relationships/image" Target="../media/image23.jpg"/><Relationship Id="rId4" Type="http://schemas.openxmlformats.org/officeDocument/2006/relationships/oleObject" Target="../embeddings/oleObject150.bin"/><Relationship Id="rId9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slideLayout" Target="../slideLayouts/slideLayout88.xml"/><Relationship Id="rId7" Type="http://schemas.openxmlformats.org/officeDocument/2006/relationships/image" Target="../media/image20.png"/><Relationship Id="rId2" Type="http://schemas.openxmlformats.org/officeDocument/2006/relationships/tags" Target="../tags/tag158.xml"/><Relationship Id="rId1" Type="http://schemas.openxmlformats.org/officeDocument/2006/relationships/vmlDrawing" Target="../drawings/vmlDrawing151.vml"/><Relationship Id="rId6" Type="http://schemas.openxmlformats.org/officeDocument/2006/relationships/image" Target="../media/image25.jp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51.bin"/><Relationship Id="rId9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slideLayout" Target="../slideLayouts/slideLayout87.xml"/><Relationship Id="rId7" Type="http://schemas.openxmlformats.org/officeDocument/2006/relationships/image" Target="../media/image20.png"/><Relationship Id="rId2" Type="http://schemas.openxmlformats.org/officeDocument/2006/relationships/tags" Target="../tags/tag159.xml"/><Relationship Id="rId1" Type="http://schemas.openxmlformats.org/officeDocument/2006/relationships/vmlDrawing" Target="../drawings/vmlDrawing152.vml"/><Relationship Id="rId6" Type="http://schemas.openxmlformats.org/officeDocument/2006/relationships/image" Target="../media/image25.jp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5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6.xml"/><Relationship Id="rId7" Type="http://schemas.openxmlformats.org/officeDocument/2006/relationships/image" Target="../media/image20.png"/><Relationship Id="rId2" Type="http://schemas.openxmlformats.org/officeDocument/2006/relationships/tags" Target="../tags/tag160.xml"/><Relationship Id="rId1" Type="http://schemas.openxmlformats.org/officeDocument/2006/relationships/vmlDrawing" Target="../drawings/vmlDrawing153.vml"/><Relationship Id="rId6" Type="http://schemas.openxmlformats.org/officeDocument/2006/relationships/image" Target="../media/image25.jp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5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tags" Target="../tags/tag143.xml"/><Relationship Id="rId1" Type="http://schemas.openxmlformats.org/officeDocument/2006/relationships/vmlDrawing" Target="../drawings/vmlDrawing136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36.bin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5.xml"/><Relationship Id="rId2" Type="http://schemas.openxmlformats.org/officeDocument/2006/relationships/tags" Target="../tags/tag161.xml"/><Relationship Id="rId1" Type="http://schemas.openxmlformats.org/officeDocument/2006/relationships/vmlDrawing" Target="../drawings/vmlDrawing154.vml"/><Relationship Id="rId6" Type="http://schemas.openxmlformats.org/officeDocument/2006/relationships/image" Target="../media/image25.jp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54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91.xml"/><Relationship Id="rId7" Type="http://schemas.openxmlformats.org/officeDocument/2006/relationships/image" Target="../media/image27.png"/><Relationship Id="rId2" Type="http://schemas.openxmlformats.org/officeDocument/2006/relationships/tags" Target="../tags/tag162.xml"/><Relationship Id="rId1" Type="http://schemas.openxmlformats.org/officeDocument/2006/relationships/vmlDrawing" Target="../drawings/vmlDrawing155.vml"/><Relationship Id="rId6" Type="http://schemas.openxmlformats.org/officeDocument/2006/relationships/image" Target="../media/image26.png"/><Relationship Id="rId5" Type="http://schemas.openxmlformats.org/officeDocument/2006/relationships/image" Target="../media/image4.emf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155.bin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https://t.me/siburofficial" TargetMode="External"/><Relationship Id="rId3" Type="http://schemas.openxmlformats.org/officeDocument/2006/relationships/slideLayout" Target="../slideLayouts/slideLayout92.xml"/><Relationship Id="rId7" Type="http://schemas.openxmlformats.org/officeDocument/2006/relationships/image" Target="../media/image28.png"/><Relationship Id="rId12" Type="http://schemas.openxmlformats.org/officeDocument/2006/relationships/hyperlink" Target="https://www.youtube.com/user/SiburHolding" TargetMode="External"/><Relationship Id="rId2" Type="http://schemas.openxmlformats.org/officeDocument/2006/relationships/tags" Target="../tags/tag163.xml"/><Relationship Id="rId1" Type="http://schemas.openxmlformats.org/officeDocument/2006/relationships/vmlDrawing" Target="../drawings/vmlDrawing156.vml"/><Relationship Id="rId6" Type="http://schemas.openxmlformats.org/officeDocument/2006/relationships/image" Target="../media/image27.png"/><Relationship Id="rId11" Type="http://schemas.openxmlformats.org/officeDocument/2006/relationships/hyperlink" Target="https://www.sibur.ru/" TargetMode="External"/><Relationship Id="rId5" Type="http://schemas.openxmlformats.org/officeDocument/2006/relationships/image" Target="../media/image4.emf"/><Relationship Id="rId15" Type="http://schemas.openxmlformats.org/officeDocument/2006/relationships/hyperlink" Target="https://magazine.sibur.ru/ru/" TargetMode="External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156.bin"/><Relationship Id="rId9" Type="http://schemas.openxmlformats.org/officeDocument/2006/relationships/image" Target="../media/image29.png"/><Relationship Id="rId14" Type="http://schemas.openxmlformats.org/officeDocument/2006/relationships/hyperlink" Target="https://vk.com/career.sibu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tags" Target="../tags/tag164.xml"/><Relationship Id="rId1" Type="http://schemas.openxmlformats.org/officeDocument/2006/relationships/vmlDrawing" Target="../drawings/vmlDrawing15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57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slideLayout" Target="../slideLayouts/slideLayout63.xml"/><Relationship Id="rId7" Type="http://schemas.openxmlformats.org/officeDocument/2006/relationships/chart" Target="../charts/chart2.xml"/><Relationship Id="rId2" Type="http://schemas.openxmlformats.org/officeDocument/2006/relationships/tags" Target="../tags/tag144.xml"/><Relationship Id="rId1" Type="http://schemas.openxmlformats.org/officeDocument/2006/relationships/vmlDrawing" Target="../drawings/vmlDrawing137.vml"/><Relationship Id="rId6" Type="http://schemas.openxmlformats.org/officeDocument/2006/relationships/chart" Target="../charts/chart1.x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37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63.xml"/><Relationship Id="rId7" Type="http://schemas.openxmlformats.org/officeDocument/2006/relationships/image" Target="../media/image8.png"/><Relationship Id="rId2" Type="http://schemas.openxmlformats.org/officeDocument/2006/relationships/tags" Target="../tags/tag145.xml"/><Relationship Id="rId1" Type="http://schemas.openxmlformats.org/officeDocument/2006/relationships/vmlDrawing" Target="../drawings/vmlDrawing138.vml"/><Relationship Id="rId6" Type="http://schemas.openxmlformats.org/officeDocument/2006/relationships/image" Target="../media/image7.png"/><Relationship Id="rId5" Type="http://schemas.openxmlformats.org/officeDocument/2006/relationships/image" Target="../media/image4.emf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138.bin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tags" Target="../tags/tag146.xml"/><Relationship Id="rId1" Type="http://schemas.openxmlformats.org/officeDocument/2006/relationships/vmlDrawing" Target="../drawings/vmlDrawing13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3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tags" Target="../tags/tag147.xml"/><Relationship Id="rId1" Type="http://schemas.openxmlformats.org/officeDocument/2006/relationships/vmlDrawing" Target="../drawings/vmlDrawing140.vml"/><Relationship Id="rId6" Type="http://schemas.openxmlformats.org/officeDocument/2006/relationships/image" Target="../media/image12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148.xml"/><Relationship Id="rId1" Type="http://schemas.openxmlformats.org/officeDocument/2006/relationships/vmlDrawing" Target="../drawings/vmlDrawing14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4.png"/><Relationship Id="rId2" Type="http://schemas.openxmlformats.org/officeDocument/2006/relationships/tags" Target="../tags/tag149.xml"/><Relationship Id="rId1" Type="http://schemas.openxmlformats.org/officeDocument/2006/relationships/vmlDrawing" Target="../drawings/vmlDrawing142.vml"/><Relationship Id="rId6" Type="http://schemas.openxmlformats.org/officeDocument/2006/relationships/image" Target="../media/image13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50.xml"/><Relationship Id="rId1" Type="http://schemas.openxmlformats.org/officeDocument/2006/relationships/vmlDrawing" Target="../drawings/vmlDrawing143.vml"/><Relationship Id="rId6" Type="http://schemas.openxmlformats.org/officeDocument/2006/relationships/image" Target="../media/image16.jpe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51148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150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/>
              <a:t>Единый </a:t>
            </a:r>
            <a:r>
              <a:rPr lang="ru-RU" dirty="0" smtClean="0"/>
              <a:t>шаблон презентации </a:t>
            </a:r>
            <a:r>
              <a:rPr lang="en-US" dirty="0" smtClean="0"/>
              <a:t>PowerPoint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1</a:t>
            </a:fld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58775" y="846692"/>
            <a:ext cx="5546725" cy="37164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8600" indent="-228600">
              <a:spcAft>
                <a:spcPts val="900"/>
              </a:spcAft>
              <a:buFont typeface="+mj-lt"/>
              <a:buAutoNum type="arabicPeriod"/>
            </a:pPr>
            <a:r>
              <a:rPr lang="ru-RU" sz="1200" dirty="0"/>
              <a:t>Представляем вам единый шаблон презентаций </a:t>
            </a:r>
            <a:r>
              <a:rPr lang="ru-RU" sz="1200" dirty="0" err="1"/>
              <a:t>СИБУРа</a:t>
            </a:r>
            <a:r>
              <a:rPr lang="ru-RU" sz="1200" dirty="0"/>
              <a:t>. </a:t>
            </a:r>
          </a:p>
          <a:p>
            <a:pPr marL="228600" indent="-228600">
              <a:spcAft>
                <a:spcPts val="900"/>
              </a:spcAft>
              <a:buFont typeface="+mj-lt"/>
              <a:buAutoNum type="arabicPeriod"/>
            </a:pPr>
            <a:r>
              <a:rPr lang="ru-RU" sz="1200" b="1" dirty="0" smtClean="0"/>
              <a:t>Формат </a:t>
            </a:r>
            <a:r>
              <a:rPr lang="ru-RU" sz="1200" b="1" dirty="0"/>
              <a:t>шаблона – </a:t>
            </a:r>
            <a:r>
              <a:rPr lang="ru-RU" sz="1200" b="1" dirty="0" smtClean="0"/>
              <a:t>16:9</a:t>
            </a:r>
            <a:r>
              <a:rPr lang="ru-RU" sz="1200" dirty="0" smtClean="0"/>
              <a:t>, физический размер </a:t>
            </a:r>
            <a:r>
              <a:rPr lang="ru-RU" sz="1200" b="1" dirty="0" smtClean="0"/>
              <a:t>25,4х14,288 см</a:t>
            </a:r>
            <a:r>
              <a:rPr lang="ru-RU" sz="1200" dirty="0" smtClean="0"/>
              <a:t>. </a:t>
            </a:r>
            <a:br>
              <a:rPr lang="ru-RU" sz="1200" dirty="0" smtClean="0"/>
            </a:br>
            <a:r>
              <a:rPr lang="ru-RU" sz="1200" dirty="0" smtClean="0"/>
              <a:t>Размер установлен по умолчанию, в перечне размеров слайда называется </a:t>
            </a:r>
            <a:r>
              <a:rPr lang="ru-RU" sz="1200" b="1" dirty="0" smtClean="0"/>
              <a:t>«Экран (16:9)» </a:t>
            </a:r>
            <a:r>
              <a:rPr lang="ru-RU" sz="1200" dirty="0" smtClean="0"/>
              <a:t/>
            </a:r>
            <a:br>
              <a:rPr lang="ru-RU" sz="1200" dirty="0" smtClean="0"/>
            </a:br>
            <a:r>
              <a:rPr lang="ru-RU" sz="1200" b="1" dirty="0" smtClean="0"/>
              <a:t>(Дизайн – Размер слайда – Настроить размер слайдов – Экран (16:9))</a:t>
            </a:r>
            <a:r>
              <a:rPr lang="ru-RU" sz="1200" dirty="0" smtClean="0"/>
              <a:t>. Если Вы используете при создании презентации сторонние материалы, проверьте формат и размер слайда. </a:t>
            </a:r>
            <a:br>
              <a:rPr lang="ru-RU" sz="1200" dirty="0" smtClean="0"/>
            </a:br>
            <a:r>
              <a:rPr lang="ru-RU" sz="1200" dirty="0" smtClean="0"/>
              <a:t>Не путайте размер «Экран 16:9» с «Широкоэкранный» - это </a:t>
            </a:r>
            <a:r>
              <a:rPr lang="ru-RU" sz="1200" dirty="0" smtClean="0">
                <a:solidFill>
                  <a:schemeClr val="accent6"/>
                </a:solidFill>
              </a:rPr>
              <a:t>другой размер слайда.</a:t>
            </a:r>
            <a:endParaRPr lang="ru-RU" sz="1200" dirty="0">
              <a:solidFill>
                <a:schemeClr val="accent6"/>
              </a:solidFill>
            </a:endParaRPr>
          </a:p>
          <a:p>
            <a:pPr marL="228600" indent="-228600">
              <a:spcAft>
                <a:spcPts val="900"/>
              </a:spcAft>
              <a:buFont typeface="+mj-lt"/>
              <a:buAutoNum type="arabicPeriod"/>
            </a:pPr>
            <a:r>
              <a:rPr lang="ru-RU" sz="1200" dirty="0"/>
              <a:t>Шаблон содержит различные варианты оформления </a:t>
            </a:r>
            <a:r>
              <a:rPr lang="ru-RU" sz="1200" dirty="0" smtClean="0"/>
              <a:t>титульных и рабочих </a:t>
            </a:r>
            <a:r>
              <a:rPr lang="ru-RU" sz="1200" dirty="0"/>
              <a:t>слайдов.</a:t>
            </a:r>
          </a:p>
          <a:p>
            <a:pPr marL="228600" indent="-228600">
              <a:spcAft>
                <a:spcPts val="900"/>
              </a:spcAft>
              <a:buFont typeface="+mj-lt"/>
              <a:buAutoNum type="arabicPeriod"/>
            </a:pPr>
            <a:r>
              <a:rPr lang="ru-RU" sz="1200" dirty="0" smtClean="0"/>
              <a:t>Если планируете распечатывать презентацию, используйте для создания макеты слайдов с белым фоном - это </a:t>
            </a:r>
            <a:r>
              <a:rPr lang="ru-RU" sz="1200" dirty="0"/>
              <a:t>необходимо для экономии тонера.</a:t>
            </a:r>
          </a:p>
          <a:p>
            <a:pPr marL="228600" indent="-228600">
              <a:spcAft>
                <a:spcPts val="900"/>
              </a:spcAft>
              <a:buFont typeface="+mj-lt"/>
              <a:buAutoNum type="arabicPeriod"/>
            </a:pPr>
            <a:r>
              <a:rPr lang="ru-RU" sz="1200" dirty="0" smtClean="0"/>
              <a:t>При создании презентации фото необходимо </a:t>
            </a:r>
            <a:r>
              <a:rPr lang="ru-RU" sz="1200" dirty="0"/>
              <a:t>использовать </a:t>
            </a:r>
            <a:r>
              <a:rPr lang="ru-RU" sz="1200" dirty="0" smtClean="0"/>
              <a:t>только </a:t>
            </a:r>
            <a:r>
              <a:rPr lang="ru-RU" sz="1200" dirty="0"/>
              <a:t>из фотобанка </a:t>
            </a:r>
            <a:r>
              <a:rPr lang="ru-RU" sz="1200" dirty="0" err="1" smtClean="0"/>
              <a:t>СИБУРа</a:t>
            </a:r>
            <a:r>
              <a:rPr lang="ru-RU" sz="1200" dirty="0" smtClean="0"/>
              <a:t>, либо купленные официально.</a:t>
            </a:r>
            <a:endParaRPr lang="ru-RU" sz="1200" dirty="0"/>
          </a:p>
          <a:p>
            <a:pPr marL="228600" indent="-228600">
              <a:spcAft>
                <a:spcPts val="900"/>
              </a:spcAft>
              <a:buFont typeface="+mj-lt"/>
              <a:buAutoNum type="arabicPeriod"/>
            </a:pPr>
            <a:r>
              <a:rPr lang="ru-RU" sz="1200" dirty="0"/>
              <a:t>Помните, у каждого изображения есть автор. Без лицензии использовать сторонние изображения запрещено.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l="39797" t="33660" r="39724" b="39217"/>
          <a:stretch/>
        </p:blipFill>
        <p:spPr>
          <a:xfrm>
            <a:off x="7033260" y="1131888"/>
            <a:ext cx="1600200" cy="119211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7"/>
          <a:srcRect l="39998" t="34340" r="25307" b="26529"/>
          <a:stretch/>
        </p:blipFill>
        <p:spPr>
          <a:xfrm>
            <a:off x="6507480" y="2468879"/>
            <a:ext cx="2125980" cy="1348741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>
            <a:endCxn id="5" idx="1"/>
          </p:cNvCxnSpPr>
          <p:nvPr/>
        </p:nvCxnSpPr>
        <p:spPr bwMode="auto">
          <a:xfrm>
            <a:off x="5090160" y="1237514"/>
            <a:ext cx="1943100" cy="4904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Прямая соединительная линия 11"/>
          <p:cNvCxnSpPr/>
          <p:nvPr/>
        </p:nvCxnSpPr>
        <p:spPr bwMode="auto">
          <a:xfrm>
            <a:off x="5905500" y="1727946"/>
            <a:ext cx="594360" cy="18134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1943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14014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66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8" name="Объект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vert="horz">
            <a:noAutofit/>
          </a:bodyPr>
          <a:lstStyle/>
          <a:p>
            <a:r>
              <a:rPr lang="ru-RU" sz="4400" b="1" dirty="0" smtClean="0"/>
              <a:t>Пример титульного слайда</a:t>
            </a:r>
            <a:endParaRPr lang="ru-RU" sz="4400" b="1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Михаил Михайлов</a:t>
            </a:r>
          </a:p>
          <a:p>
            <a:r>
              <a:rPr lang="ru-RU" dirty="0" smtClean="0"/>
              <a:t>Менеджер</a:t>
            </a:r>
          </a:p>
          <a:p>
            <a:r>
              <a:rPr lang="ru-RU" dirty="0" smtClean="0"/>
              <a:t>Дирекция базовых полимеров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mtClean="0"/>
              <a:t>Москва</a:t>
            </a:r>
          </a:p>
          <a:p>
            <a:r>
              <a:rPr lang="ru-RU" smtClean="0"/>
              <a:t>2022</a:t>
            </a:r>
            <a:endParaRPr lang="ru-RU" dirty="0"/>
          </a:p>
        </p:txBody>
      </p:sp>
      <p:pic>
        <p:nvPicPr>
          <p:cNvPr id="63" name="Рисунок 62"/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5" name="Рисунок 64"/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r="46"/>
          <a:stretch>
            <a:fillRect/>
          </a:stretch>
        </p:blipFill>
        <p:spPr/>
      </p:pic>
      <p:sp>
        <p:nvSpPr>
          <p:cNvPr id="15" name="Текст 14"/>
          <p:cNvSpPr>
            <a:spLocks noGrp="1"/>
          </p:cNvSpPr>
          <p:nvPr>
            <p:ph type="body" sz="quarter" idx="4294967295"/>
          </p:nvPr>
        </p:nvSpPr>
        <p:spPr>
          <a:xfrm>
            <a:off x="358775" y="1712913"/>
            <a:ext cx="6732905" cy="485775"/>
          </a:xfrm>
        </p:spPr>
        <p:txBody>
          <a:bodyPr/>
          <a:lstStyle/>
          <a:p>
            <a:r>
              <a:rPr lang="ru-RU" dirty="0"/>
              <a:t>Подзаголовок (заполняется в случае необходимости)</a:t>
            </a:r>
          </a:p>
        </p:txBody>
      </p:sp>
      <p:pic>
        <p:nvPicPr>
          <p:cNvPr id="11" name="Рисунок 10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3"/>
          <a:stretch/>
        </p:blipFill>
        <p:spPr/>
      </p:pic>
    </p:spTree>
    <p:extLst>
      <p:ext uri="{BB962C8B-B14F-4D97-AF65-F5344CB8AC3E}">
        <p14:creationId xmlns:p14="http://schemas.microsoft.com/office/powerpoint/2010/main" val="382598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65992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098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8" name="Объект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Рисунок 15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ru-RU" sz="4000" b="1" dirty="0" smtClean="0">
                <a:solidFill>
                  <a:schemeClr val="tx1"/>
                </a:solidFill>
              </a:rPr>
              <a:t>Пример титульного слайда</a:t>
            </a:r>
            <a:endParaRPr lang="ru-RU" sz="4000" b="1" dirty="0">
              <a:solidFill>
                <a:schemeClr val="tx1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mtClean="0"/>
              <a:t>Михаил Михайлов</a:t>
            </a:r>
          </a:p>
          <a:p>
            <a:r>
              <a:rPr lang="ru-RU" smtClean="0"/>
              <a:t>Менеджер</a:t>
            </a:r>
          </a:p>
          <a:p>
            <a:r>
              <a:rPr lang="ru-RU" smtClean="0"/>
              <a:t>Дирекция базовых полимеров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mtClean="0"/>
              <a:t>Москва</a:t>
            </a:r>
          </a:p>
          <a:p>
            <a:r>
              <a:rPr lang="ru-RU" smtClean="0"/>
              <a:t>2022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Подзаголовок (заполняется в случае необходимости)</a:t>
            </a:r>
          </a:p>
        </p:txBody>
      </p:sp>
    </p:spTree>
    <p:extLst>
      <p:ext uri="{BB962C8B-B14F-4D97-AF65-F5344CB8AC3E}">
        <p14:creationId xmlns:p14="http://schemas.microsoft.com/office/powerpoint/2010/main" val="375710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676134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344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8" name="Объект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vert="horz">
            <a:noAutofit/>
          </a:bodyPr>
          <a:lstStyle/>
          <a:p>
            <a:r>
              <a:rPr lang="ru-RU" sz="3200" smtClean="0"/>
              <a:t>Пример титульного слайда. Заголовок, где много букв или длинных слов, например </a:t>
            </a:r>
            <a:r>
              <a:rPr lang="ru-RU" sz="3200" b="1" smtClean="0"/>
              <a:t>клиентоориентированность</a:t>
            </a:r>
            <a:endParaRPr lang="ru-RU" sz="3200" b="1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Михаил Михайлов</a:t>
            </a:r>
          </a:p>
          <a:p>
            <a:r>
              <a:rPr lang="ru-RU" dirty="0" smtClean="0"/>
              <a:t>Менеджер</a:t>
            </a:r>
          </a:p>
          <a:p>
            <a:r>
              <a:rPr lang="ru-RU" dirty="0" smtClean="0"/>
              <a:t>Дирекция базовых полимеров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mtClean="0"/>
              <a:t>Москва</a:t>
            </a:r>
          </a:p>
          <a:p>
            <a:r>
              <a:rPr lang="ru-RU" smtClean="0"/>
              <a:t>2022</a:t>
            </a:r>
            <a:endParaRPr lang="ru-RU" dirty="0"/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Подзаголовок (заполняется в случае необходимости)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233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456763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16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8" name="Объект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vert="horz">
            <a:noAutofit/>
          </a:bodyPr>
          <a:lstStyle/>
          <a:p>
            <a:r>
              <a:rPr lang="ru-RU" sz="3200" smtClean="0"/>
              <a:t>Пример титульного слайда. Заголовок, где много букв или длинных слов, например </a:t>
            </a:r>
            <a:r>
              <a:rPr lang="ru-RU" sz="3200" b="1" smtClean="0"/>
              <a:t>клиентоориентированность</a:t>
            </a:r>
            <a:endParaRPr lang="ru-RU" sz="3200" b="1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Михаил Михайлов</a:t>
            </a:r>
          </a:p>
          <a:p>
            <a:r>
              <a:rPr lang="ru-RU" dirty="0" smtClean="0"/>
              <a:t>Менеджер</a:t>
            </a:r>
          </a:p>
          <a:p>
            <a:r>
              <a:rPr lang="ru-RU" dirty="0" smtClean="0"/>
              <a:t>Дирекция базовых полимеров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mtClean="0"/>
              <a:t>Москва</a:t>
            </a:r>
          </a:p>
          <a:p>
            <a:r>
              <a:rPr lang="ru-RU" smtClean="0"/>
              <a:t>2022</a:t>
            </a:r>
            <a:endParaRPr lang="ru-RU" dirty="0"/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Подзаголовок (заполняется в случае необходимости)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427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02034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43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14" name="Объект 1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Заголовок 15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 smtClean="0"/>
              <a:t>ПРИМЕРЫ ОФОРМЛЕНИЯ </a:t>
            </a:r>
            <a:br>
              <a:rPr lang="ru-RU" dirty="0" smtClean="0"/>
            </a:br>
            <a:r>
              <a:rPr lang="ru-RU" b="0" dirty="0" smtClean="0"/>
              <a:t>ФИНАЛЬНЫЕ СЛАЙДЫ</a:t>
            </a:r>
            <a:endParaRPr lang="ru-RU" b="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463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Объект 1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37756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45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20" name="Объект 1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Заголовок 66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7789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ED88B6-9D2D-479B-ABA6-BAE9EF28FCC0}" type="slidenum">
              <a:rPr kumimoji="0" lang="ru-RU" sz="800" b="1" i="0" u="none" strike="noStrike" kern="120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7789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800" b="1" i="0" u="none" strike="noStrike" kern="1200" cap="none" spc="0" normalizeH="0" baseline="0" noProof="0" dirty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7789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Продуктовые решения СИБУРа для компании "Самый лучший клиент"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7" name="Рисунок 6"/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6" t="-866" r="8331" b="22808"/>
          <a:stretch/>
        </p:blipFill>
        <p:spPr/>
      </p:pic>
      <p:pic>
        <p:nvPicPr>
          <p:cNvPr id="9" name="Рисунок 8"/>
          <p:cNvPicPr>
            <a:picLocks noGrp="1" noChangeAspect="1"/>
          </p:cNvPicPr>
          <p:nvPr>
            <p:ph type="pic" sz="quarter" idx="39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7" b="4497"/>
          <a:stretch>
            <a:fillRect/>
          </a:stretch>
        </p:blipFill>
        <p:spPr/>
      </p:pic>
      <p:pic>
        <p:nvPicPr>
          <p:cNvPr id="11" name="Рисунок 10"/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6" t="7454" r="16104" b="25268"/>
          <a:stretch/>
        </p:blipFill>
        <p:spPr/>
      </p:pic>
      <p:pic>
        <p:nvPicPr>
          <p:cNvPr id="13" name="Рисунок 12"/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4" t="15901" r="13756" b="31539"/>
          <a:stretch/>
        </p:blipFill>
        <p:spPr/>
      </p:pic>
      <p:pic>
        <p:nvPicPr>
          <p:cNvPr id="15" name="Рисунок 14"/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7" t="93" r="30653" b="45909"/>
          <a:stretch/>
        </p:blipFill>
        <p:spPr/>
      </p:pic>
      <p:sp>
        <p:nvSpPr>
          <p:cNvPr id="66" name="Текст 65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ru-RU" dirty="0" smtClean="0"/>
              <a:t>Имя</a:t>
            </a:r>
            <a:br>
              <a:rPr lang="ru-RU" dirty="0" smtClean="0"/>
            </a:br>
            <a:r>
              <a:rPr lang="ru-RU" dirty="0" smtClean="0"/>
              <a:t>Фамилия</a:t>
            </a:r>
          </a:p>
          <a:p>
            <a:pPr lvl="2"/>
            <a:r>
              <a:rPr lang="ru-RU" dirty="0" smtClean="0"/>
              <a:t>Должность</a:t>
            </a:r>
          </a:p>
          <a:p>
            <a:pPr lvl="3"/>
            <a:r>
              <a:rPr lang="ru-RU" dirty="0" smtClean="0"/>
              <a:t>Наименование направления</a:t>
            </a:r>
            <a:endParaRPr lang="ru-RU" dirty="0"/>
          </a:p>
          <a:p>
            <a:pPr lvl="4"/>
            <a:r>
              <a:rPr lang="ru-RU" dirty="0" smtClean="0">
                <a:solidFill>
                  <a:schemeClr val="accent1"/>
                </a:solidFill>
              </a:rPr>
              <a:t>+</a:t>
            </a:r>
            <a:r>
              <a:rPr lang="ru-RU" dirty="0">
                <a:solidFill>
                  <a:schemeClr val="accent1"/>
                </a:solidFill>
              </a:rPr>
              <a:t>7 (495) 777 55 00</a:t>
            </a:r>
            <a:br>
              <a:rPr lang="ru-RU" dirty="0">
                <a:solidFill>
                  <a:schemeClr val="accent1"/>
                </a:solidFill>
              </a:rPr>
            </a:br>
            <a:r>
              <a:rPr lang="ru-RU" dirty="0">
                <a:solidFill>
                  <a:schemeClr val="accent1"/>
                </a:solidFill>
              </a:rPr>
              <a:t>доб. 00 </a:t>
            </a:r>
            <a:r>
              <a:rPr lang="ru-RU" dirty="0" smtClean="0">
                <a:solidFill>
                  <a:schemeClr val="accent1"/>
                </a:solidFill>
              </a:rPr>
              <a:t>00</a:t>
            </a:r>
          </a:p>
          <a:p>
            <a:pPr lvl="4"/>
            <a:r>
              <a:rPr lang="en-US" dirty="0" smtClean="0">
                <a:solidFill>
                  <a:schemeClr val="accent1"/>
                </a:solidFill>
              </a:rPr>
              <a:t>email@sibur.ru</a:t>
            </a:r>
            <a:endParaRPr lang="ru-RU" dirty="0">
              <a:solidFill>
                <a:schemeClr val="accent1"/>
              </a:solidFill>
            </a:endParaRPr>
          </a:p>
          <a:p>
            <a:endParaRPr lang="ru-RU" dirty="0"/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pPr lvl="0">
              <a:buClr>
                <a:srgbClr val="003D4C"/>
              </a:buClr>
            </a:pPr>
            <a:r>
              <a:rPr lang="ru-RU" altLang="en-US" dirty="0">
                <a:solidFill>
                  <a:srgbClr val="003D4C"/>
                </a:solidFill>
              </a:rPr>
              <a:t>Имя</a:t>
            </a:r>
            <a:br>
              <a:rPr lang="ru-RU" altLang="en-US" dirty="0">
                <a:solidFill>
                  <a:srgbClr val="003D4C"/>
                </a:solidFill>
              </a:rPr>
            </a:br>
            <a:r>
              <a:rPr lang="ru-RU" altLang="en-US" dirty="0">
                <a:solidFill>
                  <a:srgbClr val="003D4C"/>
                </a:solidFill>
              </a:rPr>
              <a:t>Фамилия</a:t>
            </a:r>
          </a:p>
          <a:p>
            <a:pPr lvl="2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Должность</a:t>
            </a:r>
          </a:p>
          <a:p>
            <a:pPr lvl="3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Наименование направления</a:t>
            </a:r>
          </a:p>
          <a:p>
            <a:pPr lvl="4">
              <a:buClr>
                <a:srgbClr val="008C95"/>
              </a:buClr>
            </a:pPr>
            <a:r>
              <a:rPr lang="ru-RU" altLang="en-US" dirty="0">
                <a:solidFill>
                  <a:srgbClr val="008C95"/>
                </a:solidFill>
              </a:rPr>
              <a:t>+7 (495) 777 55 00</a:t>
            </a:r>
            <a:br>
              <a:rPr lang="ru-RU" altLang="en-US" dirty="0">
                <a:solidFill>
                  <a:srgbClr val="008C95"/>
                </a:solidFill>
              </a:rPr>
            </a:br>
            <a:r>
              <a:rPr lang="ru-RU" altLang="en-US" dirty="0">
                <a:solidFill>
                  <a:srgbClr val="008C95"/>
                </a:solidFill>
              </a:rPr>
              <a:t>доб. 00 00</a:t>
            </a:r>
          </a:p>
          <a:p>
            <a:pPr lvl="4">
              <a:buClr>
                <a:srgbClr val="008C95"/>
              </a:buClr>
            </a:pPr>
            <a:r>
              <a:rPr lang="en-US" altLang="en-US" dirty="0">
                <a:solidFill>
                  <a:srgbClr val="008C95"/>
                </a:solidFill>
              </a:rPr>
              <a:t>email@sibur.ru</a:t>
            </a:r>
            <a:endParaRPr lang="ru-RU" altLang="en-US" dirty="0">
              <a:solidFill>
                <a:srgbClr val="008C95"/>
              </a:solidFill>
            </a:endParaRPr>
          </a:p>
          <a:p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pPr lvl="0">
              <a:buClr>
                <a:srgbClr val="003D4C"/>
              </a:buClr>
            </a:pPr>
            <a:r>
              <a:rPr lang="ru-RU" altLang="en-US" dirty="0">
                <a:solidFill>
                  <a:srgbClr val="003D4C"/>
                </a:solidFill>
              </a:rPr>
              <a:t>Имя</a:t>
            </a:r>
            <a:br>
              <a:rPr lang="ru-RU" altLang="en-US" dirty="0">
                <a:solidFill>
                  <a:srgbClr val="003D4C"/>
                </a:solidFill>
              </a:rPr>
            </a:br>
            <a:r>
              <a:rPr lang="ru-RU" altLang="en-US" dirty="0">
                <a:solidFill>
                  <a:srgbClr val="003D4C"/>
                </a:solidFill>
              </a:rPr>
              <a:t>Фамилия</a:t>
            </a:r>
          </a:p>
          <a:p>
            <a:pPr lvl="2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Должность</a:t>
            </a:r>
          </a:p>
          <a:p>
            <a:pPr lvl="3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Наименование направления</a:t>
            </a:r>
          </a:p>
          <a:p>
            <a:pPr lvl="4">
              <a:buClr>
                <a:srgbClr val="008C95"/>
              </a:buClr>
            </a:pPr>
            <a:r>
              <a:rPr lang="ru-RU" altLang="en-US" dirty="0">
                <a:solidFill>
                  <a:srgbClr val="008C95"/>
                </a:solidFill>
              </a:rPr>
              <a:t>+7 (495) 777 55 00</a:t>
            </a:r>
            <a:br>
              <a:rPr lang="ru-RU" altLang="en-US" dirty="0">
                <a:solidFill>
                  <a:srgbClr val="008C95"/>
                </a:solidFill>
              </a:rPr>
            </a:br>
            <a:r>
              <a:rPr lang="ru-RU" altLang="en-US" dirty="0">
                <a:solidFill>
                  <a:srgbClr val="008C95"/>
                </a:solidFill>
              </a:rPr>
              <a:t>доб. 00 00</a:t>
            </a:r>
          </a:p>
          <a:p>
            <a:pPr lvl="4">
              <a:buClr>
                <a:srgbClr val="008C95"/>
              </a:buClr>
            </a:pPr>
            <a:r>
              <a:rPr lang="en-US" altLang="en-US" dirty="0">
                <a:solidFill>
                  <a:srgbClr val="008C95"/>
                </a:solidFill>
              </a:rPr>
              <a:t>email@sibur.ru</a:t>
            </a:r>
            <a:endParaRPr lang="ru-RU" altLang="en-US" dirty="0">
              <a:solidFill>
                <a:srgbClr val="008C95"/>
              </a:solidFill>
            </a:endParaRPr>
          </a:p>
          <a:p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pPr lvl="0">
              <a:buClr>
                <a:srgbClr val="003D4C"/>
              </a:buClr>
            </a:pPr>
            <a:r>
              <a:rPr lang="ru-RU" altLang="en-US" dirty="0">
                <a:solidFill>
                  <a:srgbClr val="003D4C"/>
                </a:solidFill>
              </a:rPr>
              <a:t>Имя</a:t>
            </a:r>
            <a:br>
              <a:rPr lang="ru-RU" altLang="en-US" dirty="0">
                <a:solidFill>
                  <a:srgbClr val="003D4C"/>
                </a:solidFill>
              </a:rPr>
            </a:br>
            <a:r>
              <a:rPr lang="ru-RU" altLang="en-US" dirty="0">
                <a:solidFill>
                  <a:srgbClr val="003D4C"/>
                </a:solidFill>
              </a:rPr>
              <a:t>Фамилия</a:t>
            </a:r>
          </a:p>
          <a:p>
            <a:pPr lvl="2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Должность</a:t>
            </a:r>
          </a:p>
          <a:p>
            <a:pPr lvl="3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Наименование направления</a:t>
            </a:r>
          </a:p>
          <a:p>
            <a:pPr lvl="4">
              <a:buClr>
                <a:srgbClr val="008C95"/>
              </a:buClr>
            </a:pPr>
            <a:r>
              <a:rPr lang="ru-RU" altLang="en-US" dirty="0">
                <a:solidFill>
                  <a:srgbClr val="008C95"/>
                </a:solidFill>
              </a:rPr>
              <a:t>+7 (495) 777 55 00</a:t>
            </a:r>
            <a:br>
              <a:rPr lang="ru-RU" altLang="en-US" dirty="0">
                <a:solidFill>
                  <a:srgbClr val="008C95"/>
                </a:solidFill>
              </a:rPr>
            </a:br>
            <a:r>
              <a:rPr lang="ru-RU" altLang="en-US" dirty="0">
                <a:solidFill>
                  <a:srgbClr val="008C95"/>
                </a:solidFill>
              </a:rPr>
              <a:t>доб. 00 00</a:t>
            </a:r>
          </a:p>
          <a:p>
            <a:pPr lvl="4">
              <a:buClr>
                <a:srgbClr val="008C95"/>
              </a:buClr>
            </a:pPr>
            <a:r>
              <a:rPr lang="en-US" altLang="en-US" dirty="0">
                <a:solidFill>
                  <a:srgbClr val="008C95"/>
                </a:solidFill>
              </a:rPr>
              <a:t>email@sibur.ru</a:t>
            </a:r>
            <a:endParaRPr lang="ru-RU" altLang="en-US" dirty="0">
              <a:solidFill>
                <a:srgbClr val="008C95"/>
              </a:solidFill>
            </a:endParaRPr>
          </a:p>
          <a:p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pPr lvl="0">
              <a:buClr>
                <a:srgbClr val="003D4C"/>
              </a:buClr>
            </a:pPr>
            <a:r>
              <a:rPr lang="ru-RU" altLang="en-US" dirty="0">
                <a:solidFill>
                  <a:srgbClr val="003D4C"/>
                </a:solidFill>
              </a:rPr>
              <a:t>Имя</a:t>
            </a:r>
            <a:br>
              <a:rPr lang="ru-RU" altLang="en-US" dirty="0">
                <a:solidFill>
                  <a:srgbClr val="003D4C"/>
                </a:solidFill>
              </a:rPr>
            </a:br>
            <a:r>
              <a:rPr lang="ru-RU" altLang="en-US" dirty="0">
                <a:solidFill>
                  <a:srgbClr val="003D4C"/>
                </a:solidFill>
              </a:rPr>
              <a:t>Фамилия</a:t>
            </a:r>
          </a:p>
          <a:p>
            <a:pPr lvl="2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Должность</a:t>
            </a:r>
          </a:p>
          <a:p>
            <a:pPr lvl="3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Наименование направления</a:t>
            </a:r>
          </a:p>
          <a:p>
            <a:pPr lvl="4">
              <a:buClr>
                <a:srgbClr val="008C95"/>
              </a:buClr>
            </a:pPr>
            <a:r>
              <a:rPr lang="ru-RU" altLang="en-US" dirty="0">
                <a:solidFill>
                  <a:srgbClr val="008C95"/>
                </a:solidFill>
              </a:rPr>
              <a:t>+7 (495) 777 55 00</a:t>
            </a:r>
            <a:br>
              <a:rPr lang="ru-RU" altLang="en-US" dirty="0">
                <a:solidFill>
                  <a:srgbClr val="008C95"/>
                </a:solidFill>
              </a:rPr>
            </a:br>
            <a:r>
              <a:rPr lang="ru-RU" altLang="en-US" dirty="0">
                <a:solidFill>
                  <a:srgbClr val="008C95"/>
                </a:solidFill>
              </a:rPr>
              <a:t>доб. 00 00</a:t>
            </a:r>
          </a:p>
          <a:p>
            <a:pPr lvl="4">
              <a:buClr>
                <a:srgbClr val="008C95"/>
              </a:buClr>
            </a:pPr>
            <a:r>
              <a:rPr lang="en-US" altLang="en-US" dirty="0">
                <a:solidFill>
                  <a:srgbClr val="008C95"/>
                </a:solidFill>
              </a:rPr>
              <a:t>email@sibur.ru</a:t>
            </a:r>
            <a:endParaRPr lang="ru-RU" altLang="en-US" dirty="0">
              <a:solidFill>
                <a:srgbClr val="008C95"/>
              </a:solidFill>
            </a:endParaRPr>
          </a:p>
          <a:p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pPr lvl="0">
              <a:buClr>
                <a:srgbClr val="003D4C"/>
              </a:buClr>
            </a:pPr>
            <a:r>
              <a:rPr lang="ru-RU" altLang="en-US" dirty="0">
                <a:solidFill>
                  <a:srgbClr val="003D4C"/>
                </a:solidFill>
              </a:rPr>
              <a:t>Имя</a:t>
            </a:r>
            <a:br>
              <a:rPr lang="ru-RU" altLang="en-US" dirty="0">
                <a:solidFill>
                  <a:srgbClr val="003D4C"/>
                </a:solidFill>
              </a:rPr>
            </a:br>
            <a:r>
              <a:rPr lang="ru-RU" altLang="en-US" dirty="0">
                <a:solidFill>
                  <a:srgbClr val="003D4C"/>
                </a:solidFill>
              </a:rPr>
              <a:t>Фамилия</a:t>
            </a:r>
          </a:p>
          <a:p>
            <a:pPr lvl="2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Должность</a:t>
            </a:r>
          </a:p>
          <a:p>
            <a:pPr lvl="3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Наименование направления</a:t>
            </a:r>
          </a:p>
          <a:p>
            <a:pPr lvl="4">
              <a:buClr>
                <a:srgbClr val="008C95"/>
              </a:buClr>
            </a:pPr>
            <a:r>
              <a:rPr lang="ru-RU" altLang="en-US" dirty="0">
                <a:solidFill>
                  <a:srgbClr val="008C95"/>
                </a:solidFill>
              </a:rPr>
              <a:t>+7 (495) 777 55 00</a:t>
            </a:r>
            <a:br>
              <a:rPr lang="ru-RU" altLang="en-US" dirty="0">
                <a:solidFill>
                  <a:srgbClr val="008C95"/>
                </a:solidFill>
              </a:rPr>
            </a:br>
            <a:r>
              <a:rPr lang="ru-RU" altLang="en-US" dirty="0">
                <a:solidFill>
                  <a:srgbClr val="008C95"/>
                </a:solidFill>
              </a:rPr>
              <a:t>доб. 00 00</a:t>
            </a:r>
          </a:p>
          <a:p>
            <a:pPr lvl="4">
              <a:buClr>
                <a:srgbClr val="008C95"/>
              </a:buClr>
            </a:pPr>
            <a:r>
              <a:rPr lang="en-US" altLang="en-US" dirty="0">
                <a:solidFill>
                  <a:srgbClr val="008C95"/>
                </a:solidFill>
              </a:rPr>
              <a:t>email@sibur.ru</a:t>
            </a:r>
            <a:endParaRPr lang="ru-RU" altLang="en-US" dirty="0">
              <a:solidFill>
                <a:srgbClr val="008C95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3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812511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48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Заголовок 66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7789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ED88B6-9D2D-479B-ABA6-BAE9EF28FCC0}" type="slidenum">
              <a:rPr kumimoji="0" lang="ru-RU" sz="800" b="1" i="0" u="none" strike="noStrike" kern="120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7789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800" b="1" i="0" u="none" strike="noStrike" kern="1200" cap="none" spc="0" normalizeH="0" baseline="0" noProof="0" dirty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7789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Продуктовые решения СИБУРа для компании "Самый лучший клиент"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0" t="11059" r="13770" b="33005"/>
          <a:stretch/>
        </p:blipFill>
        <p:spPr/>
      </p:pic>
      <p:pic>
        <p:nvPicPr>
          <p:cNvPr id="7" name="Рисунок 6"/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7" t="670" r="6453" b="18807"/>
          <a:stretch/>
        </p:blipFill>
        <p:spPr/>
      </p:pic>
      <p:pic>
        <p:nvPicPr>
          <p:cNvPr id="9" name="Рисунок 8"/>
          <p:cNvPicPr>
            <a:picLocks noGrp="1" noChangeAspect="1"/>
          </p:cNvPicPr>
          <p:nvPr>
            <p:ph type="pic" sz="quarter" idx="39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7" b="4497"/>
          <a:stretch>
            <a:fillRect/>
          </a:stretch>
        </p:blipFill>
        <p:spPr/>
      </p:pic>
      <p:pic>
        <p:nvPicPr>
          <p:cNvPr id="11" name="Рисунок 10"/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9" t="9204" r="19297" b="25973"/>
          <a:stretch/>
        </p:blipFill>
        <p:spPr/>
      </p:pic>
      <p:pic>
        <p:nvPicPr>
          <p:cNvPr id="13" name="Рисунок 12"/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9" t="15490" r="14918" b="34399"/>
          <a:stretch/>
        </p:blipFill>
        <p:spPr/>
      </p:pic>
      <p:sp>
        <p:nvSpPr>
          <p:cNvPr id="66" name="Текст 65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pPr lvl="0">
              <a:buClr>
                <a:srgbClr val="003D4C"/>
              </a:buClr>
            </a:pPr>
            <a:r>
              <a:rPr lang="ru-RU" altLang="en-US" dirty="0">
                <a:solidFill>
                  <a:srgbClr val="003D4C"/>
                </a:solidFill>
              </a:rPr>
              <a:t>Имя</a:t>
            </a:r>
            <a:br>
              <a:rPr lang="ru-RU" altLang="en-US" dirty="0">
                <a:solidFill>
                  <a:srgbClr val="003D4C"/>
                </a:solidFill>
              </a:rPr>
            </a:br>
            <a:r>
              <a:rPr lang="ru-RU" altLang="en-US" dirty="0">
                <a:solidFill>
                  <a:srgbClr val="003D4C"/>
                </a:solidFill>
              </a:rPr>
              <a:t>Фамилия</a:t>
            </a:r>
          </a:p>
          <a:p>
            <a:pPr lvl="2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Должность</a:t>
            </a:r>
          </a:p>
          <a:p>
            <a:pPr lvl="3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Наименование направления</a:t>
            </a:r>
          </a:p>
          <a:p>
            <a:pPr lvl="4">
              <a:buClr>
                <a:srgbClr val="008C95"/>
              </a:buClr>
            </a:pPr>
            <a:r>
              <a:rPr lang="ru-RU" altLang="en-US" dirty="0">
                <a:solidFill>
                  <a:srgbClr val="008C95"/>
                </a:solidFill>
              </a:rPr>
              <a:t>+7 (495) 777 55 00</a:t>
            </a:r>
            <a:br>
              <a:rPr lang="ru-RU" altLang="en-US" dirty="0">
                <a:solidFill>
                  <a:srgbClr val="008C95"/>
                </a:solidFill>
              </a:rPr>
            </a:br>
            <a:r>
              <a:rPr lang="ru-RU" altLang="en-US" dirty="0">
                <a:solidFill>
                  <a:srgbClr val="008C95"/>
                </a:solidFill>
              </a:rPr>
              <a:t>доб. 00 00</a:t>
            </a:r>
          </a:p>
          <a:p>
            <a:pPr lvl="4">
              <a:buClr>
                <a:srgbClr val="008C95"/>
              </a:buClr>
            </a:pPr>
            <a:r>
              <a:rPr lang="en-US" altLang="en-US" dirty="0">
                <a:solidFill>
                  <a:srgbClr val="008C95"/>
                </a:solidFill>
              </a:rPr>
              <a:t>email@sibur.ru</a:t>
            </a:r>
            <a:endParaRPr lang="ru-RU" altLang="en-US" dirty="0">
              <a:solidFill>
                <a:srgbClr val="008C95"/>
              </a:solidFill>
            </a:endParaRPr>
          </a:p>
          <a:p>
            <a:endParaRPr lang="ru-RU" dirty="0"/>
          </a:p>
        </p:txBody>
      </p:sp>
      <p:sp>
        <p:nvSpPr>
          <p:cNvPr id="68" name="Текст 67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pPr lvl="0">
              <a:buClr>
                <a:srgbClr val="003D4C"/>
              </a:buClr>
            </a:pPr>
            <a:r>
              <a:rPr lang="ru-RU" altLang="en-US" dirty="0">
                <a:solidFill>
                  <a:srgbClr val="003D4C"/>
                </a:solidFill>
              </a:rPr>
              <a:t>Имя</a:t>
            </a:r>
            <a:br>
              <a:rPr lang="ru-RU" altLang="en-US" dirty="0">
                <a:solidFill>
                  <a:srgbClr val="003D4C"/>
                </a:solidFill>
              </a:rPr>
            </a:br>
            <a:r>
              <a:rPr lang="ru-RU" altLang="en-US" dirty="0">
                <a:solidFill>
                  <a:srgbClr val="003D4C"/>
                </a:solidFill>
              </a:rPr>
              <a:t>Фамилия</a:t>
            </a:r>
          </a:p>
          <a:p>
            <a:pPr lvl="2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Должность</a:t>
            </a:r>
          </a:p>
          <a:p>
            <a:pPr lvl="3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Наименование направления</a:t>
            </a:r>
          </a:p>
          <a:p>
            <a:pPr lvl="4">
              <a:buClr>
                <a:srgbClr val="008C95"/>
              </a:buClr>
            </a:pPr>
            <a:r>
              <a:rPr lang="ru-RU" altLang="en-US" dirty="0">
                <a:solidFill>
                  <a:srgbClr val="008C95"/>
                </a:solidFill>
              </a:rPr>
              <a:t>+7 (495) 777 55 00</a:t>
            </a:r>
            <a:br>
              <a:rPr lang="ru-RU" altLang="en-US" dirty="0">
                <a:solidFill>
                  <a:srgbClr val="008C95"/>
                </a:solidFill>
              </a:rPr>
            </a:br>
            <a:r>
              <a:rPr lang="ru-RU" altLang="en-US" dirty="0">
                <a:solidFill>
                  <a:srgbClr val="008C95"/>
                </a:solidFill>
              </a:rPr>
              <a:t>доб. 00 00</a:t>
            </a:r>
          </a:p>
          <a:p>
            <a:pPr lvl="4">
              <a:buClr>
                <a:srgbClr val="008C95"/>
              </a:buClr>
            </a:pPr>
            <a:r>
              <a:rPr lang="en-US" altLang="en-US" dirty="0">
                <a:solidFill>
                  <a:srgbClr val="008C95"/>
                </a:solidFill>
              </a:rPr>
              <a:t>email@sibur.ru</a:t>
            </a:r>
            <a:endParaRPr lang="ru-RU" altLang="en-US" dirty="0">
              <a:solidFill>
                <a:srgbClr val="008C95"/>
              </a:solidFill>
            </a:endParaRPr>
          </a:p>
          <a:p>
            <a:endParaRPr lang="ru-RU" dirty="0"/>
          </a:p>
        </p:txBody>
      </p:sp>
      <p:sp>
        <p:nvSpPr>
          <p:cNvPr id="69" name="Текст 68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pPr lvl="0">
              <a:buClr>
                <a:srgbClr val="003D4C"/>
              </a:buClr>
            </a:pPr>
            <a:r>
              <a:rPr lang="ru-RU" altLang="en-US" dirty="0">
                <a:solidFill>
                  <a:srgbClr val="003D4C"/>
                </a:solidFill>
              </a:rPr>
              <a:t>Имя</a:t>
            </a:r>
            <a:br>
              <a:rPr lang="ru-RU" altLang="en-US" dirty="0">
                <a:solidFill>
                  <a:srgbClr val="003D4C"/>
                </a:solidFill>
              </a:rPr>
            </a:br>
            <a:r>
              <a:rPr lang="ru-RU" altLang="en-US" dirty="0">
                <a:solidFill>
                  <a:srgbClr val="003D4C"/>
                </a:solidFill>
              </a:rPr>
              <a:t>Фамилия</a:t>
            </a:r>
          </a:p>
          <a:p>
            <a:pPr lvl="2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Должность</a:t>
            </a:r>
          </a:p>
          <a:p>
            <a:pPr lvl="3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Наименование направления</a:t>
            </a:r>
          </a:p>
          <a:p>
            <a:pPr lvl="4">
              <a:buClr>
                <a:srgbClr val="008C95"/>
              </a:buClr>
            </a:pPr>
            <a:r>
              <a:rPr lang="ru-RU" altLang="en-US" dirty="0">
                <a:solidFill>
                  <a:srgbClr val="008C95"/>
                </a:solidFill>
              </a:rPr>
              <a:t>+7 (495) 777 55 00</a:t>
            </a:r>
            <a:br>
              <a:rPr lang="ru-RU" altLang="en-US" dirty="0">
                <a:solidFill>
                  <a:srgbClr val="008C95"/>
                </a:solidFill>
              </a:rPr>
            </a:br>
            <a:r>
              <a:rPr lang="ru-RU" altLang="en-US" dirty="0">
                <a:solidFill>
                  <a:srgbClr val="008C95"/>
                </a:solidFill>
              </a:rPr>
              <a:t>доб. 00 00</a:t>
            </a:r>
          </a:p>
          <a:p>
            <a:pPr lvl="4">
              <a:buClr>
                <a:srgbClr val="008C95"/>
              </a:buClr>
            </a:pPr>
            <a:r>
              <a:rPr lang="en-US" altLang="en-US" dirty="0">
                <a:solidFill>
                  <a:srgbClr val="008C95"/>
                </a:solidFill>
              </a:rPr>
              <a:t>email@sibur.ru</a:t>
            </a:r>
            <a:endParaRPr lang="ru-RU" altLang="en-US" dirty="0">
              <a:solidFill>
                <a:srgbClr val="008C95"/>
              </a:solidFill>
            </a:endParaRPr>
          </a:p>
        </p:txBody>
      </p:sp>
      <p:sp>
        <p:nvSpPr>
          <p:cNvPr id="70" name="Текст 69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pPr lvl="0">
              <a:buClr>
                <a:srgbClr val="003D4C"/>
              </a:buClr>
            </a:pPr>
            <a:r>
              <a:rPr lang="ru-RU" altLang="en-US" dirty="0">
                <a:solidFill>
                  <a:srgbClr val="003D4C"/>
                </a:solidFill>
              </a:rPr>
              <a:t>Имя</a:t>
            </a:r>
            <a:br>
              <a:rPr lang="ru-RU" altLang="en-US" dirty="0">
                <a:solidFill>
                  <a:srgbClr val="003D4C"/>
                </a:solidFill>
              </a:rPr>
            </a:br>
            <a:r>
              <a:rPr lang="ru-RU" altLang="en-US" dirty="0">
                <a:solidFill>
                  <a:srgbClr val="003D4C"/>
                </a:solidFill>
              </a:rPr>
              <a:t>Фамилия</a:t>
            </a:r>
          </a:p>
          <a:p>
            <a:pPr lvl="2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Должность</a:t>
            </a:r>
          </a:p>
          <a:p>
            <a:pPr lvl="3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Наименование направления</a:t>
            </a:r>
          </a:p>
          <a:p>
            <a:pPr lvl="4">
              <a:buClr>
                <a:srgbClr val="008C95"/>
              </a:buClr>
            </a:pPr>
            <a:r>
              <a:rPr lang="ru-RU" altLang="en-US" dirty="0">
                <a:solidFill>
                  <a:srgbClr val="008C95"/>
                </a:solidFill>
              </a:rPr>
              <a:t>+7 (495) 777 55 00</a:t>
            </a:r>
            <a:br>
              <a:rPr lang="ru-RU" altLang="en-US" dirty="0">
                <a:solidFill>
                  <a:srgbClr val="008C95"/>
                </a:solidFill>
              </a:rPr>
            </a:br>
            <a:r>
              <a:rPr lang="ru-RU" altLang="en-US" dirty="0">
                <a:solidFill>
                  <a:srgbClr val="008C95"/>
                </a:solidFill>
              </a:rPr>
              <a:t>доб. 00 00</a:t>
            </a:r>
          </a:p>
          <a:p>
            <a:pPr lvl="4">
              <a:buClr>
                <a:srgbClr val="008C95"/>
              </a:buClr>
            </a:pPr>
            <a:r>
              <a:rPr lang="en-US" altLang="en-US" dirty="0">
                <a:solidFill>
                  <a:srgbClr val="008C95"/>
                </a:solidFill>
              </a:rPr>
              <a:t>email@sibur.ru</a:t>
            </a:r>
            <a:endParaRPr lang="ru-RU" altLang="en-US" dirty="0">
              <a:solidFill>
                <a:srgbClr val="008C95"/>
              </a:solidFill>
            </a:endParaRPr>
          </a:p>
        </p:txBody>
      </p:sp>
      <p:sp>
        <p:nvSpPr>
          <p:cNvPr id="71" name="Текст 70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pPr lvl="0">
              <a:buClr>
                <a:srgbClr val="003D4C"/>
              </a:buClr>
            </a:pPr>
            <a:r>
              <a:rPr lang="ru-RU" altLang="en-US" dirty="0">
                <a:solidFill>
                  <a:srgbClr val="003D4C"/>
                </a:solidFill>
              </a:rPr>
              <a:t>Имя</a:t>
            </a:r>
            <a:br>
              <a:rPr lang="ru-RU" altLang="en-US" dirty="0">
                <a:solidFill>
                  <a:srgbClr val="003D4C"/>
                </a:solidFill>
              </a:rPr>
            </a:br>
            <a:r>
              <a:rPr lang="ru-RU" altLang="en-US" dirty="0">
                <a:solidFill>
                  <a:srgbClr val="003D4C"/>
                </a:solidFill>
              </a:rPr>
              <a:t>Фамилия</a:t>
            </a:r>
          </a:p>
          <a:p>
            <a:pPr lvl="2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Должность</a:t>
            </a:r>
          </a:p>
          <a:p>
            <a:pPr lvl="3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Наименование направления</a:t>
            </a:r>
          </a:p>
          <a:p>
            <a:pPr lvl="4">
              <a:buClr>
                <a:srgbClr val="008C95"/>
              </a:buClr>
            </a:pPr>
            <a:r>
              <a:rPr lang="ru-RU" altLang="en-US" dirty="0">
                <a:solidFill>
                  <a:srgbClr val="008C95"/>
                </a:solidFill>
              </a:rPr>
              <a:t>+7 (495) 777 55 00</a:t>
            </a:r>
            <a:br>
              <a:rPr lang="ru-RU" altLang="en-US" dirty="0">
                <a:solidFill>
                  <a:srgbClr val="008C95"/>
                </a:solidFill>
              </a:rPr>
            </a:br>
            <a:r>
              <a:rPr lang="ru-RU" altLang="en-US" dirty="0">
                <a:solidFill>
                  <a:srgbClr val="008C95"/>
                </a:solidFill>
              </a:rPr>
              <a:t>доб. 00 00</a:t>
            </a:r>
          </a:p>
          <a:p>
            <a:pPr lvl="4">
              <a:buClr>
                <a:srgbClr val="008C95"/>
              </a:buClr>
            </a:pPr>
            <a:r>
              <a:rPr lang="en-US" altLang="en-US" dirty="0">
                <a:solidFill>
                  <a:srgbClr val="008C95"/>
                </a:solidFill>
              </a:rPr>
              <a:t>email@sibur.ru</a:t>
            </a:r>
            <a:endParaRPr lang="ru-RU" altLang="en-US" dirty="0">
              <a:solidFill>
                <a:srgbClr val="008C95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979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74407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50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Заголовок 66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7789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ED88B6-9D2D-479B-ABA6-BAE9EF28FCC0}" type="slidenum">
              <a:rPr kumimoji="0" lang="ru-RU" sz="800" b="1" i="0" u="none" strike="noStrike" kern="120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7789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800" b="1" i="0" u="none" strike="noStrike" kern="1200" cap="none" spc="0" normalizeH="0" baseline="0" noProof="0" dirty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7789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Продуктовые решения СИБУРа для компании "Самый лучший клиент"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4" t="11308" r="13473" b="29512"/>
          <a:stretch/>
        </p:blipFill>
        <p:spPr/>
      </p:pic>
      <p:pic>
        <p:nvPicPr>
          <p:cNvPr id="7" name="Рисунок 6"/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" b="1351"/>
          <a:stretch/>
        </p:blipFill>
        <p:spPr/>
      </p:pic>
      <p:pic>
        <p:nvPicPr>
          <p:cNvPr id="9" name="Рисунок 8"/>
          <p:cNvPicPr>
            <a:picLocks noGrp="1" noChangeAspect="1"/>
          </p:cNvPicPr>
          <p:nvPr>
            <p:ph type="pic" sz="quarter" idx="39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7" b="4497"/>
          <a:stretch>
            <a:fillRect/>
          </a:stretch>
        </p:blipFill>
        <p:spPr/>
      </p:pic>
      <p:pic>
        <p:nvPicPr>
          <p:cNvPr id="11" name="Рисунок 10"/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7" t="7291" r="10587" b="17978"/>
          <a:stretch/>
        </p:blipFill>
        <p:spPr/>
      </p:pic>
      <p:sp>
        <p:nvSpPr>
          <p:cNvPr id="66" name="Текст 65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pPr lvl="0">
              <a:buClr>
                <a:srgbClr val="003D4C"/>
              </a:buClr>
            </a:pPr>
            <a:r>
              <a:rPr lang="ru-RU" altLang="en-US" dirty="0">
                <a:solidFill>
                  <a:srgbClr val="003D4C"/>
                </a:solidFill>
              </a:rPr>
              <a:t>Имя</a:t>
            </a:r>
            <a:br>
              <a:rPr lang="ru-RU" altLang="en-US" dirty="0">
                <a:solidFill>
                  <a:srgbClr val="003D4C"/>
                </a:solidFill>
              </a:rPr>
            </a:br>
            <a:r>
              <a:rPr lang="ru-RU" altLang="en-US" dirty="0">
                <a:solidFill>
                  <a:srgbClr val="003D4C"/>
                </a:solidFill>
              </a:rPr>
              <a:t>Фамилия</a:t>
            </a:r>
          </a:p>
          <a:p>
            <a:pPr lvl="2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Должность</a:t>
            </a:r>
          </a:p>
          <a:p>
            <a:pPr lvl="3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Наименование направления</a:t>
            </a:r>
          </a:p>
          <a:p>
            <a:pPr lvl="4">
              <a:buClr>
                <a:srgbClr val="008C95"/>
              </a:buClr>
            </a:pPr>
            <a:r>
              <a:rPr lang="ru-RU" altLang="en-US" dirty="0">
                <a:solidFill>
                  <a:srgbClr val="008C95"/>
                </a:solidFill>
              </a:rPr>
              <a:t>+7 (495) 777 55 00</a:t>
            </a:r>
            <a:br>
              <a:rPr lang="ru-RU" altLang="en-US" dirty="0">
                <a:solidFill>
                  <a:srgbClr val="008C95"/>
                </a:solidFill>
              </a:rPr>
            </a:br>
            <a:r>
              <a:rPr lang="ru-RU" altLang="en-US" dirty="0">
                <a:solidFill>
                  <a:srgbClr val="008C95"/>
                </a:solidFill>
              </a:rPr>
              <a:t>доб. 00 00</a:t>
            </a:r>
          </a:p>
          <a:p>
            <a:pPr lvl="4">
              <a:buClr>
                <a:srgbClr val="008C95"/>
              </a:buClr>
            </a:pPr>
            <a:r>
              <a:rPr lang="en-US" altLang="en-US" dirty="0">
                <a:solidFill>
                  <a:srgbClr val="008C95"/>
                </a:solidFill>
              </a:rPr>
              <a:t>email@sibur.ru</a:t>
            </a:r>
            <a:endParaRPr lang="ru-RU" altLang="en-US" dirty="0">
              <a:solidFill>
                <a:srgbClr val="008C95"/>
              </a:solidFill>
            </a:endParaRPr>
          </a:p>
          <a:p>
            <a:endParaRPr lang="ru-RU" dirty="0"/>
          </a:p>
        </p:txBody>
      </p:sp>
      <p:sp>
        <p:nvSpPr>
          <p:cNvPr id="68" name="Текст 67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pPr lvl="0">
              <a:buClr>
                <a:srgbClr val="003D4C"/>
              </a:buClr>
            </a:pPr>
            <a:r>
              <a:rPr lang="ru-RU" altLang="en-US" dirty="0">
                <a:solidFill>
                  <a:srgbClr val="003D4C"/>
                </a:solidFill>
              </a:rPr>
              <a:t>Имя</a:t>
            </a:r>
            <a:br>
              <a:rPr lang="ru-RU" altLang="en-US" dirty="0">
                <a:solidFill>
                  <a:srgbClr val="003D4C"/>
                </a:solidFill>
              </a:rPr>
            </a:br>
            <a:r>
              <a:rPr lang="ru-RU" altLang="en-US" dirty="0">
                <a:solidFill>
                  <a:srgbClr val="003D4C"/>
                </a:solidFill>
              </a:rPr>
              <a:t>Фамилия</a:t>
            </a:r>
          </a:p>
          <a:p>
            <a:pPr lvl="2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Должность</a:t>
            </a:r>
          </a:p>
          <a:p>
            <a:pPr lvl="3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Наименование направления</a:t>
            </a:r>
          </a:p>
          <a:p>
            <a:pPr lvl="4">
              <a:buClr>
                <a:srgbClr val="008C95"/>
              </a:buClr>
            </a:pPr>
            <a:r>
              <a:rPr lang="ru-RU" altLang="en-US" dirty="0">
                <a:solidFill>
                  <a:srgbClr val="008C95"/>
                </a:solidFill>
              </a:rPr>
              <a:t>+7 (495) 777 55 00</a:t>
            </a:r>
            <a:br>
              <a:rPr lang="ru-RU" altLang="en-US" dirty="0">
                <a:solidFill>
                  <a:srgbClr val="008C95"/>
                </a:solidFill>
              </a:rPr>
            </a:br>
            <a:r>
              <a:rPr lang="ru-RU" altLang="en-US" dirty="0">
                <a:solidFill>
                  <a:srgbClr val="008C95"/>
                </a:solidFill>
              </a:rPr>
              <a:t>доб. 00 00</a:t>
            </a:r>
          </a:p>
          <a:p>
            <a:pPr lvl="4">
              <a:buClr>
                <a:srgbClr val="008C95"/>
              </a:buClr>
            </a:pPr>
            <a:r>
              <a:rPr lang="en-US" altLang="en-US" dirty="0">
                <a:solidFill>
                  <a:srgbClr val="008C95"/>
                </a:solidFill>
              </a:rPr>
              <a:t>email@sibur.ru</a:t>
            </a:r>
            <a:endParaRPr lang="ru-RU" altLang="en-US" dirty="0">
              <a:solidFill>
                <a:srgbClr val="008C95"/>
              </a:solidFill>
            </a:endParaRPr>
          </a:p>
        </p:txBody>
      </p:sp>
      <p:sp>
        <p:nvSpPr>
          <p:cNvPr id="69" name="Текст 68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pPr lvl="0">
              <a:buClr>
                <a:srgbClr val="003D4C"/>
              </a:buClr>
            </a:pPr>
            <a:r>
              <a:rPr lang="ru-RU" altLang="en-US" dirty="0">
                <a:solidFill>
                  <a:srgbClr val="003D4C"/>
                </a:solidFill>
              </a:rPr>
              <a:t>Имя</a:t>
            </a:r>
            <a:br>
              <a:rPr lang="ru-RU" altLang="en-US" dirty="0">
                <a:solidFill>
                  <a:srgbClr val="003D4C"/>
                </a:solidFill>
              </a:rPr>
            </a:br>
            <a:r>
              <a:rPr lang="ru-RU" altLang="en-US" dirty="0">
                <a:solidFill>
                  <a:srgbClr val="003D4C"/>
                </a:solidFill>
              </a:rPr>
              <a:t>Фамилия</a:t>
            </a:r>
          </a:p>
          <a:p>
            <a:pPr lvl="2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Должность</a:t>
            </a:r>
          </a:p>
          <a:p>
            <a:pPr lvl="3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Наименование направления</a:t>
            </a:r>
          </a:p>
          <a:p>
            <a:pPr lvl="4">
              <a:buClr>
                <a:srgbClr val="008C95"/>
              </a:buClr>
            </a:pPr>
            <a:r>
              <a:rPr lang="ru-RU" altLang="en-US" dirty="0">
                <a:solidFill>
                  <a:srgbClr val="008C95"/>
                </a:solidFill>
              </a:rPr>
              <a:t>+7 (495) 777 55 00</a:t>
            </a:r>
            <a:br>
              <a:rPr lang="ru-RU" altLang="en-US" dirty="0">
                <a:solidFill>
                  <a:srgbClr val="008C95"/>
                </a:solidFill>
              </a:rPr>
            </a:br>
            <a:r>
              <a:rPr lang="ru-RU" altLang="en-US" dirty="0">
                <a:solidFill>
                  <a:srgbClr val="008C95"/>
                </a:solidFill>
              </a:rPr>
              <a:t>доб. 00 00</a:t>
            </a:r>
          </a:p>
          <a:p>
            <a:pPr lvl="4">
              <a:buClr>
                <a:srgbClr val="008C95"/>
              </a:buClr>
            </a:pPr>
            <a:r>
              <a:rPr lang="en-US" altLang="en-US" dirty="0">
                <a:solidFill>
                  <a:srgbClr val="008C95"/>
                </a:solidFill>
              </a:rPr>
              <a:t>email@sibur.ru</a:t>
            </a:r>
            <a:endParaRPr lang="ru-RU" altLang="en-US" dirty="0">
              <a:solidFill>
                <a:srgbClr val="008C95"/>
              </a:solidFill>
            </a:endParaRPr>
          </a:p>
        </p:txBody>
      </p:sp>
      <p:sp>
        <p:nvSpPr>
          <p:cNvPr id="70" name="Текст 69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pPr lvl="0">
              <a:buClr>
                <a:srgbClr val="003D4C"/>
              </a:buClr>
            </a:pPr>
            <a:r>
              <a:rPr lang="ru-RU" altLang="en-US" dirty="0">
                <a:solidFill>
                  <a:srgbClr val="003D4C"/>
                </a:solidFill>
              </a:rPr>
              <a:t>Имя</a:t>
            </a:r>
            <a:br>
              <a:rPr lang="ru-RU" altLang="en-US" dirty="0">
                <a:solidFill>
                  <a:srgbClr val="003D4C"/>
                </a:solidFill>
              </a:rPr>
            </a:br>
            <a:r>
              <a:rPr lang="ru-RU" altLang="en-US" dirty="0">
                <a:solidFill>
                  <a:srgbClr val="003D4C"/>
                </a:solidFill>
              </a:rPr>
              <a:t>Фамилия</a:t>
            </a:r>
          </a:p>
          <a:p>
            <a:pPr lvl="2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Должность</a:t>
            </a:r>
          </a:p>
          <a:p>
            <a:pPr lvl="3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Наименование направления</a:t>
            </a:r>
          </a:p>
          <a:p>
            <a:pPr lvl="4">
              <a:buClr>
                <a:srgbClr val="008C95"/>
              </a:buClr>
            </a:pPr>
            <a:r>
              <a:rPr lang="ru-RU" altLang="en-US" dirty="0">
                <a:solidFill>
                  <a:srgbClr val="008C95"/>
                </a:solidFill>
              </a:rPr>
              <a:t>+7 (495) 777 55 00</a:t>
            </a:r>
            <a:br>
              <a:rPr lang="ru-RU" altLang="en-US" dirty="0">
                <a:solidFill>
                  <a:srgbClr val="008C95"/>
                </a:solidFill>
              </a:rPr>
            </a:br>
            <a:r>
              <a:rPr lang="ru-RU" altLang="en-US" dirty="0">
                <a:solidFill>
                  <a:srgbClr val="008C95"/>
                </a:solidFill>
              </a:rPr>
              <a:t>доб. 00 00</a:t>
            </a:r>
          </a:p>
          <a:p>
            <a:pPr lvl="4">
              <a:buClr>
                <a:srgbClr val="008C95"/>
              </a:buClr>
            </a:pPr>
            <a:r>
              <a:rPr lang="en-US" altLang="en-US" dirty="0">
                <a:solidFill>
                  <a:srgbClr val="008C95"/>
                </a:solidFill>
              </a:rPr>
              <a:t>email@sibur.ru</a:t>
            </a:r>
            <a:endParaRPr lang="ru-RU" altLang="en-US" dirty="0">
              <a:solidFill>
                <a:srgbClr val="008C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20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179727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552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Заголовок 66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7789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ED88B6-9D2D-479B-ABA6-BAE9EF28FCC0}" type="slidenum">
              <a:rPr kumimoji="0" lang="ru-RU" sz="800" b="1" i="0" u="none" strike="noStrike" kern="120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7789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ru-RU" sz="800" b="1" i="0" u="none" strike="noStrike" kern="1200" cap="none" spc="0" normalizeH="0" baseline="0" noProof="0" dirty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7789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Продуктовые решения СИБУРа для компании "Самый лучший клиент"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8" t="12061" r="16617" b="34469"/>
          <a:stretch/>
        </p:blipFill>
        <p:spPr/>
      </p:pic>
      <p:pic>
        <p:nvPicPr>
          <p:cNvPr id="7" name="Рисунок 6"/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1" t="4701" r="13972" b="23777"/>
          <a:stretch/>
        </p:blipFill>
        <p:spPr/>
      </p:pic>
      <p:pic>
        <p:nvPicPr>
          <p:cNvPr id="9" name="Рисунок 8"/>
          <p:cNvPicPr>
            <a:picLocks noGrp="1" noChangeAspect="1"/>
          </p:cNvPicPr>
          <p:nvPr>
            <p:ph type="pic" sz="quarter" idx="39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7" b="4497"/>
          <a:stretch>
            <a:fillRect/>
          </a:stretch>
        </p:blipFill>
        <p:spPr/>
      </p:pic>
      <p:sp>
        <p:nvSpPr>
          <p:cNvPr id="66" name="Текст 65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pPr lvl="0">
              <a:buClr>
                <a:srgbClr val="003D4C"/>
              </a:buClr>
            </a:pPr>
            <a:r>
              <a:rPr lang="ru-RU" altLang="en-US" dirty="0">
                <a:solidFill>
                  <a:srgbClr val="003D4C"/>
                </a:solidFill>
              </a:rPr>
              <a:t>Имя</a:t>
            </a:r>
            <a:br>
              <a:rPr lang="ru-RU" altLang="en-US" dirty="0">
                <a:solidFill>
                  <a:srgbClr val="003D4C"/>
                </a:solidFill>
              </a:rPr>
            </a:br>
            <a:r>
              <a:rPr lang="ru-RU" altLang="en-US" dirty="0">
                <a:solidFill>
                  <a:srgbClr val="003D4C"/>
                </a:solidFill>
              </a:rPr>
              <a:t>Фамилия</a:t>
            </a:r>
          </a:p>
          <a:p>
            <a:pPr lvl="2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Должность</a:t>
            </a:r>
          </a:p>
          <a:p>
            <a:pPr lvl="3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Наименование направления</a:t>
            </a:r>
          </a:p>
          <a:p>
            <a:pPr lvl="4">
              <a:buClr>
                <a:srgbClr val="008C95"/>
              </a:buClr>
            </a:pPr>
            <a:r>
              <a:rPr lang="ru-RU" altLang="en-US" dirty="0">
                <a:solidFill>
                  <a:srgbClr val="008C95"/>
                </a:solidFill>
              </a:rPr>
              <a:t>+7 (495) 777 55 00</a:t>
            </a:r>
            <a:br>
              <a:rPr lang="ru-RU" altLang="en-US" dirty="0">
                <a:solidFill>
                  <a:srgbClr val="008C95"/>
                </a:solidFill>
              </a:rPr>
            </a:br>
            <a:r>
              <a:rPr lang="ru-RU" altLang="en-US" dirty="0">
                <a:solidFill>
                  <a:srgbClr val="008C95"/>
                </a:solidFill>
              </a:rPr>
              <a:t>доб. 00 00</a:t>
            </a:r>
          </a:p>
          <a:p>
            <a:pPr lvl="4">
              <a:buClr>
                <a:srgbClr val="008C95"/>
              </a:buClr>
            </a:pPr>
            <a:r>
              <a:rPr lang="en-US" altLang="en-US" dirty="0">
                <a:solidFill>
                  <a:srgbClr val="008C95"/>
                </a:solidFill>
              </a:rPr>
              <a:t>email@sibur.ru</a:t>
            </a:r>
            <a:endParaRPr lang="ru-RU" altLang="en-US" dirty="0">
              <a:solidFill>
                <a:srgbClr val="008C95"/>
              </a:solidFill>
            </a:endParaRPr>
          </a:p>
          <a:p>
            <a:endParaRPr lang="ru-RU" dirty="0"/>
          </a:p>
        </p:txBody>
      </p:sp>
      <p:sp>
        <p:nvSpPr>
          <p:cNvPr id="68" name="Текст 67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pPr lvl="0">
              <a:buClr>
                <a:srgbClr val="003D4C"/>
              </a:buClr>
            </a:pPr>
            <a:r>
              <a:rPr lang="ru-RU" altLang="en-US" dirty="0">
                <a:solidFill>
                  <a:srgbClr val="003D4C"/>
                </a:solidFill>
              </a:rPr>
              <a:t>Имя</a:t>
            </a:r>
            <a:br>
              <a:rPr lang="ru-RU" altLang="en-US" dirty="0">
                <a:solidFill>
                  <a:srgbClr val="003D4C"/>
                </a:solidFill>
              </a:rPr>
            </a:br>
            <a:r>
              <a:rPr lang="ru-RU" altLang="en-US" dirty="0">
                <a:solidFill>
                  <a:srgbClr val="003D4C"/>
                </a:solidFill>
              </a:rPr>
              <a:t>Фамилия</a:t>
            </a:r>
          </a:p>
          <a:p>
            <a:pPr lvl="2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Должность</a:t>
            </a:r>
          </a:p>
          <a:p>
            <a:pPr lvl="3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Наименование направления</a:t>
            </a:r>
          </a:p>
          <a:p>
            <a:pPr lvl="4">
              <a:buClr>
                <a:srgbClr val="008C95"/>
              </a:buClr>
            </a:pPr>
            <a:r>
              <a:rPr lang="ru-RU" altLang="en-US" dirty="0">
                <a:solidFill>
                  <a:srgbClr val="008C95"/>
                </a:solidFill>
              </a:rPr>
              <a:t>+7 (495) 777 55 00</a:t>
            </a:r>
            <a:br>
              <a:rPr lang="ru-RU" altLang="en-US" dirty="0">
                <a:solidFill>
                  <a:srgbClr val="008C95"/>
                </a:solidFill>
              </a:rPr>
            </a:br>
            <a:r>
              <a:rPr lang="ru-RU" altLang="en-US" dirty="0">
                <a:solidFill>
                  <a:srgbClr val="008C95"/>
                </a:solidFill>
              </a:rPr>
              <a:t>доб. 00 00</a:t>
            </a:r>
          </a:p>
          <a:p>
            <a:pPr lvl="4">
              <a:buClr>
                <a:srgbClr val="008C95"/>
              </a:buClr>
            </a:pPr>
            <a:r>
              <a:rPr lang="en-US" altLang="en-US" dirty="0">
                <a:solidFill>
                  <a:srgbClr val="008C95"/>
                </a:solidFill>
              </a:rPr>
              <a:t>email@sibur.ru</a:t>
            </a:r>
            <a:endParaRPr lang="ru-RU" altLang="en-US" dirty="0">
              <a:solidFill>
                <a:srgbClr val="008C95"/>
              </a:solidFill>
            </a:endParaRPr>
          </a:p>
        </p:txBody>
      </p:sp>
      <p:sp>
        <p:nvSpPr>
          <p:cNvPr id="69" name="Текст 68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pPr lvl="0">
              <a:buClr>
                <a:srgbClr val="003D4C"/>
              </a:buClr>
            </a:pPr>
            <a:r>
              <a:rPr lang="ru-RU" altLang="en-US" dirty="0">
                <a:solidFill>
                  <a:srgbClr val="003D4C"/>
                </a:solidFill>
              </a:rPr>
              <a:t>Имя</a:t>
            </a:r>
            <a:br>
              <a:rPr lang="ru-RU" altLang="en-US" dirty="0">
                <a:solidFill>
                  <a:srgbClr val="003D4C"/>
                </a:solidFill>
              </a:rPr>
            </a:br>
            <a:r>
              <a:rPr lang="ru-RU" altLang="en-US" dirty="0">
                <a:solidFill>
                  <a:srgbClr val="003D4C"/>
                </a:solidFill>
              </a:rPr>
              <a:t>Фамилия</a:t>
            </a:r>
          </a:p>
          <a:p>
            <a:pPr lvl="2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Должность</a:t>
            </a:r>
          </a:p>
          <a:p>
            <a:pPr lvl="3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Наименование направления</a:t>
            </a:r>
          </a:p>
          <a:p>
            <a:pPr lvl="4">
              <a:buClr>
                <a:srgbClr val="008C95"/>
              </a:buClr>
            </a:pPr>
            <a:r>
              <a:rPr lang="ru-RU" altLang="en-US" dirty="0">
                <a:solidFill>
                  <a:srgbClr val="008C95"/>
                </a:solidFill>
              </a:rPr>
              <a:t>+7 (495) 777 55 00</a:t>
            </a:r>
            <a:br>
              <a:rPr lang="ru-RU" altLang="en-US" dirty="0">
                <a:solidFill>
                  <a:srgbClr val="008C95"/>
                </a:solidFill>
              </a:rPr>
            </a:br>
            <a:r>
              <a:rPr lang="ru-RU" altLang="en-US" dirty="0">
                <a:solidFill>
                  <a:srgbClr val="008C95"/>
                </a:solidFill>
              </a:rPr>
              <a:t>доб. 00 00</a:t>
            </a:r>
          </a:p>
          <a:p>
            <a:pPr lvl="4">
              <a:buClr>
                <a:srgbClr val="008C95"/>
              </a:buClr>
            </a:pPr>
            <a:r>
              <a:rPr lang="en-US" altLang="en-US" dirty="0">
                <a:solidFill>
                  <a:srgbClr val="008C95"/>
                </a:solidFill>
              </a:rPr>
              <a:t>email@sibur.ru</a:t>
            </a:r>
            <a:endParaRPr lang="ru-RU" altLang="en-US" dirty="0">
              <a:solidFill>
                <a:srgbClr val="008C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36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64013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55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Заголовок 66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7789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ED88B6-9D2D-479B-ABA6-BAE9EF28FCC0}" type="slidenum">
              <a:rPr kumimoji="0" lang="ru-RU" sz="800" b="1" i="0" u="none" strike="noStrike" kern="120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7789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ru-RU" sz="800" b="1" i="0" u="none" strike="noStrike" kern="1200" cap="none" spc="0" normalizeH="0" baseline="0" noProof="0" dirty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7789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Продуктовые решения СИБУРа для компании "Самый лучший клиент"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0" t="11727" r="11135" b="23963"/>
          <a:stretch/>
        </p:blipFill>
        <p:spPr/>
      </p:pic>
      <p:pic>
        <p:nvPicPr>
          <p:cNvPr id="7" name="Рисунок 6"/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" b="1351"/>
          <a:stretch/>
        </p:blipFill>
        <p:spPr/>
      </p:pic>
      <p:sp>
        <p:nvSpPr>
          <p:cNvPr id="66" name="Текст 65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pPr lvl="0">
              <a:buClr>
                <a:srgbClr val="003D4C"/>
              </a:buClr>
            </a:pPr>
            <a:r>
              <a:rPr lang="ru-RU" altLang="en-US" dirty="0">
                <a:solidFill>
                  <a:srgbClr val="003D4C"/>
                </a:solidFill>
              </a:rPr>
              <a:t>Имя</a:t>
            </a:r>
            <a:br>
              <a:rPr lang="ru-RU" altLang="en-US" dirty="0">
                <a:solidFill>
                  <a:srgbClr val="003D4C"/>
                </a:solidFill>
              </a:rPr>
            </a:br>
            <a:r>
              <a:rPr lang="ru-RU" altLang="en-US" dirty="0">
                <a:solidFill>
                  <a:srgbClr val="003D4C"/>
                </a:solidFill>
              </a:rPr>
              <a:t>Фамилия</a:t>
            </a:r>
          </a:p>
          <a:p>
            <a:pPr lvl="2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Должность</a:t>
            </a:r>
          </a:p>
          <a:p>
            <a:pPr lvl="3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Наименование направления</a:t>
            </a:r>
          </a:p>
          <a:p>
            <a:pPr lvl="4">
              <a:buClr>
                <a:srgbClr val="008C95"/>
              </a:buClr>
            </a:pPr>
            <a:r>
              <a:rPr lang="ru-RU" altLang="en-US" dirty="0">
                <a:solidFill>
                  <a:srgbClr val="008C95"/>
                </a:solidFill>
              </a:rPr>
              <a:t>+7 (495) 777 55 00</a:t>
            </a:r>
            <a:br>
              <a:rPr lang="ru-RU" altLang="en-US" dirty="0">
                <a:solidFill>
                  <a:srgbClr val="008C95"/>
                </a:solidFill>
              </a:rPr>
            </a:br>
            <a:r>
              <a:rPr lang="ru-RU" altLang="en-US" dirty="0">
                <a:solidFill>
                  <a:srgbClr val="008C95"/>
                </a:solidFill>
              </a:rPr>
              <a:t>доб. 00 00</a:t>
            </a:r>
          </a:p>
          <a:p>
            <a:pPr lvl="4">
              <a:buClr>
                <a:srgbClr val="008C95"/>
              </a:buClr>
            </a:pPr>
            <a:r>
              <a:rPr lang="en-US" altLang="en-US" dirty="0">
                <a:solidFill>
                  <a:srgbClr val="008C95"/>
                </a:solidFill>
              </a:rPr>
              <a:t>email@sibur.ru</a:t>
            </a:r>
            <a:endParaRPr lang="ru-RU" altLang="en-US" dirty="0">
              <a:solidFill>
                <a:srgbClr val="008C95"/>
              </a:solidFill>
            </a:endParaRPr>
          </a:p>
        </p:txBody>
      </p:sp>
      <p:sp>
        <p:nvSpPr>
          <p:cNvPr id="68" name="Текст 67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pPr lvl="0">
              <a:buClr>
                <a:srgbClr val="003D4C"/>
              </a:buClr>
            </a:pPr>
            <a:r>
              <a:rPr lang="ru-RU" altLang="en-US" dirty="0">
                <a:solidFill>
                  <a:srgbClr val="003D4C"/>
                </a:solidFill>
              </a:rPr>
              <a:t>Имя</a:t>
            </a:r>
            <a:br>
              <a:rPr lang="ru-RU" altLang="en-US" dirty="0">
                <a:solidFill>
                  <a:srgbClr val="003D4C"/>
                </a:solidFill>
              </a:rPr>
            </a:br>
            <a:r>
              <a:rPr lang="ru-RU" altLang="en-US" dirty="0">
                <a:solidFill>
                  <a:srgbClr val="003D4C"/>
                </a:solidFill>
              </a:rPr>
              <a:t>Фамилия</a:t>
            </a:r>
          </a:p>
          <a:p>
            <a:pPr lvl="2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Должность</a:t>
            </a:r>
          </a:p>
          <a:p>
            <a:pPr lvl="3">
              <a:buClr>
                <a:srgbClr val="008C95"/>
              </a:buClr>
            </a:pPr>
            <a:r>
              <a:rPr lang="ru-RU" altLang="en-US" dirty="0">
                <a:solidFill>
                  <a:srgbClr val="003D4C"/>
                </a:solidFill>
              </a:rPr>
              <a:t>Наименование направления</a:t>
            </a:r>
          </a:p>
          <a:p>
            <a:pPr lvl="4">
              <a:buClr>
                <a:srgbClr val="008C95"/>
              </a:buClr>
            </a:pPr>
            <a:r>
              <a:rPr lang="ru-RU" altLang="en-US" dirty="0">
                <a:solidFill>
                  <a:srgbClr val="008C95"/>
                </a:solidFill>
              </a:rPr>
              <a:t>+7 (495) 777 55 00</a:t>
            </a:r>
            <a:br>
              <a:rPr lang="ru-RU" altLang="en-US" dirty="0">
                <a:solidFill>
                  <a:srgbClr val="008C95"/>
                </a:solidFill>
              </a:rPr>
            </a:br>
            <a:r>
              <a:rPr lang="ru-RU" altLang="en-US" dirty="0">
                <a:solidFill>
                  <a:srgbClr val="008C95"/>
                </a:solidFill>
              </a:rPr>
              <a:t>доб. 00 00</a:t>
            </a:r>
          </a:p>
          <a:p>
            <a:pPr lvl="4">
              <a:buClr>
                <a:srgbClr val="008C95"/>
              </a:buClr>
            </a:pPr>
            <a:r>
              <a:rPr lang="en-US" altLang="en-US" dirty="0">
                <a:solidFill>
                  <a:srgbClr val="008C95"/>
                </a:solidFill>
              </a:rPr>
              <a:t>email@sibur.ru</a:t>
            </a:r>
            <a:endParaRPr lang="ru-RU" altLang="en-US" dirty="0">
              <a:solidFill>
                <a:srgbClr val="008C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94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770176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516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 smtClean="0"/>
              <a:t>Рекомендации при создании слайдов</a:t>
            </a:r>
            <a:endParaRPr lang="ru-RU" dirty="0"/>
          </a:p>
        </p:txBody>
      </p:sp>
      <p:sp>
        <p:nvSpPr>
          <p:cNvPr id="15" name="Нижний колонтитул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2</a:t>
            </a:fld>
            <a:endParaRPr lang="ru-RU" dirty="0"/>
          </a:p>
        </p:txBody>
      </p:sp>
      <p:cxnSp>
        <p:nvCxnSpPr>
          <p:cNvPr id="49" name="Прямая соединительная линия 48"/>
          <p:cNvCxnSpPr>
            <a:stCxn id="64" idx="3"/>
          </p:cNvCxnSpPr>
          <p:nvPr/>
        </p:nvCxnSpPr>
        <p:spPr bwMode="auto">
          <a:xfrm flipV="1">
            <a:off x="8491993" y="1287724"/>
            <a:ext cx="818921" cy="11269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Прямая соединительная линия 52"/>
          <p:cNvCxnSpPr>
            <a:stCxn id="52" idx="1"/>
          </p:cNvCxnSpPr>
          <p:nvPr/>
        </p:nvCxnSpPr>
        <p:spPr bwMode="auto">
          <a:xfrm flipH="1">
            <a:off x="2266124" y="3975604"/>
            <a:ext cx="965766" cy="8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Прямоугольник 58"/>
          <p:cNvSpPr/>
          <p:nvPr/>
        </p:nvSpPr>
        <p:spPr bwMode="auto">
          <a:xfrm>
            <a:off x="0" y="339725"/>
            <a:ext cx="358774" cy="4211638"/>
          </a:xfrm>
          <a:prstGeom prst="rect">
            <a:avLst/>
          </a:prstGeom>
          <a:solidFill>
            <a:schemeClr val="accent6">
              <a:alpha val="2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Прямоугольник 59"/>
          <p:cNvSpPr/>
          <p:nvPr/>
        </p:nvSpPr>
        <p:spPr bwMode="auto">
          <a:xfrm>
            <a:off x="8785226" y="339725"/>
            <a:ext cx="358774" cy="4211638"/>
          </a:xfrm>
          <a:prstGeom prst="rect">
            <a:avLst/>
          </a:prstGeom>
          <a:solidFill>
            <a:schemeClr val="accent6">
              <a:alpha val="2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Прямоугольник 60"/>
          <p:cNvSpPr/>
          <p:nvPr/>
        </p:nvSpPr>
        <p:spPr bwMode="auto">
          <a:xfrm>
            <a:off x="0" y="0"/>
            <a:ext cx="9155640" cy="339725"/>
          </a:xfrm>
          <a:prstGeom prst="rect">
            <a:avLst/>
          </a:prstGeom>
          <a:solidFill>
            <a:schemeClr val="accent6">
              <a:alpha val="2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Прямоугольник 61"/>
          <p:cNvSpPr/>
          <p:nvPr/>
        </p:nvSpPr>
        <p:spPr bwMode="auto">
          <a:xfrm>
            <a:off x="0" y="4548768"/>
            <a:ext cx="9155640" cy="609828"/>
          </a:xfrm>
          <a:prstGeom prst="rect">
            <a:avLst/>
          </a:prstGeom>
          <a:solidFill>
            <a:schemeClr val="accent6">
              <a:alpha val="2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Прямая соединительная линия 65"/>
          <p:cNvCxnSpPr/>
          <p:nvPr/>
        </p:nvCxnSpPr>
        <p:spPr bwMode="auto">
          <a:xfrm flipV="1">
            <a:off x="7911548" y="169862"/>
            <a:ext cx="1090" cy="7286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Прямоугольник 73"/>
          <p:cNvSpPr/>
          <p:nvPr/>
        </p:nvSpPr>
        <p:spPr>
          <a:xfrm>
            <a:off x="6347676" y="3673220"/>
            <a:ext cx="513282" cy="246221"/>
          </a:xfrm>
          <a:prstGeom prst="rect">
            <a:avLst/>
          </a:prstGeom>
          <a:ln w="19050">
            <a:solidFill>
              <a:schemeClr val="bg2"/>
            </a:solidFill>
          </a:ln>
        </p:spPr>
        <p:txBody>
          <a:bodyPr wrap="none" lIns="0" tIns="0" rIns="0" bIns="0" anchor="ctr">
            <a:noAutofit/>
          </a:bodyPr>
          <a:lstStyle/>
          <a:p>
            <a:pPr algn="ctr"/>
            <a:r>
              <a:rPr lang="ru-RU" sz="1000" dirty="0"/>
              <a:t>Текст</a:t>
            </a:r>
          </a:p>
        </p:txBody>
      </p:sp>
      <p:sp>
        <p:nvSpPr>
          <p:cNvPr id="75" name="Скругленный прямоугольник 74"/>
          <p:cNvSpPr/>
          <p:nvPr/>
        </p:nvSpPr>
        <p:spPr>
          <a:xfrm>
            <a:off x="7602246" y="3673219"/>
            <a:ext cx="432000" cy="252000"/>
          </a:xfrm>
          <a:prstGeom prst="roundRect">
            <a:avLst>
              <a:gd name="adj" fmla="val 34180"/>
            </a:avLst>
          </a:prstGeom>
          <a:ln w="19050">
            <a:solidFill>
              <a:schemeClr val="bg2"/>
            </a:solidFill>
          </a:ln>
        </p:spPr>
        <p:txBody>
          <a:bodyPr wrap="none" lIns="0" tIns="0" rIns="0" bIns="0" anchor="ctr">
            <a:noAutofit/>
          </a:bodyPr>
          <a:lstStyle/>
          <a:p>
            <a:pPr algn="ctr"/>
            <a:r>
              <a:rPr lang="ru-RU" sz="1000" dirty="0"/>
              <a:t>Текст</a:t>
            </a:r>
          </a:p>
        </p:txBody>
      </p:sp>
      <p:cxnSp>
        <p:nvCxnSpPr>
          <p:cNvPr id="76" name="Прямая соединительная линия 75"/>
          <p:cNvCxnSpPr/>
          <p:nvPr/>
        </p:nvCxnSpPr>
        <p:spPr bwMode="auto">
          <a:xfrm flipV="1">
            <a:off x="7532577" y="3673220"/>
            <a:ext cx="1234204" cy="2462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Прямая соединительная линия 77"/>
          <p:cNvCxnSpPr/>
          <p:nvPr/>
        </p:nvCxnSpPr>
        <p:spPr bwMode="auto">
          <a:xfrm>
            <a:off x="7532577" y="3680546"/>
            <a:ext cx="1234204" cy="23400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Овал 83"/>
          <p:cNvSpPr/>
          <p:nvPr/>
        </p:nvSpPr>
        <p:spPr bwMode="auto">
          <a:xfrm>
            <a:off x="338792" y="957612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Овал 84"/>
          <p:cNvSpPr/>
          <p:nvPr/>
        </p:nvSpPr>
        <p:spPr bwMode="auto">
          <a:xfrm>
            <a:off x="338792" y="1595723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Овал 85"/>
          <p:cNvSpPr/>
          <p:nvPr/>
        </p:nvSpPr>
        <p:spPr bwMode="auto">
          <a:xfrm>
            <a:off x="338792" y="1985547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Овал 86"/>
          <p:cNvSpPr/>
          <p:nvPr/>
        </p:nvSpPr>
        <p:spPr bwMode="auto">
          <a:xfrm>
            <a:off x="338792" y="3068374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8" name="Овал 87"/>
          <p:cNvSpPr/>
          <p:nvPr/>
        </p:nvSpPr>
        <p:spPr bwMode="auto">
          <a:xfrm>
            <a:off x="3201804" y="957612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Овал 88"/>
          <p:cNvSpPr/>
          <p:nvPr/>
        </p:nvSpPr>
        <p:spPr bwMode="auto">
          <a:xfrm>
            <a:off x="3201804" y="1963258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Овал 89"/>
          <p:cNvSpPr/>
          <p:nvPr/>
        </p:nvSpPr>
        <p:spPr bwMode="auto">
          <a:xfrm>
            <a:off x="3201804" y="2613713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Овал 90"/>
          <p:cNvSpPr/>
          <p:nvPr/>
        </p:nvSpPr>
        <p:spPr bwMode="auto">
          <a:xfrm>
            <a:off x="3201804" y="3486430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2" name="Овал 91"/>
          <p:cNvSpPr/>
          <p:nvPr/>
        </p:nvSpPr>
        <p:spPr bwMode="auto">
          <a:xfrm>
            <a:off x="6297122" y="957612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Овал 92"/>
          <p:cNvSpPr/>
          <p:nvPr/>
        </p:nvSpPr>
        <p:spPr bwMode="auto">
          <a:xfrm>
            <a:off x="6297122" y="1851765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4" name="Овал 93"/>
          <p:cNvSpPr/>
          <p:nvPr/>
        </p:nvSpPr>
        <p:spPr bwMode="auto">
          <a:xfrm>
            <a:off x="6297122" y="3028615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5" name="Овал 94"/>
          <p:cNvSpPr/>
          <p:nvPr/>
        </p:nvSpPr>
        <p:spPr bwMode="auto">
          <a:xfrm>
            <a:off x="6297122" y="4049442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0415" y="1006531"/>
            <a:ext cx="236057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Включите направляющие, чтобы видеть поля слайда</a:t>
            </a:r>
          </a:p>
          <a:p>
            <a:r>
              <a:rPr lang="ru-RU" sz="900" dirty="0" smtClean="0">
                <a:solidFill>
                  <a:schemeClr val="tx2"/>
                </a:solidFill>
              </a:rPr>
              <a:t>(Вид – Направляющие)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30995" y="990442"/>
            <a:ext cx="2435786" cy="7848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Нельзя </a:t>
            </a:r>
            <a:r>
              <a:rPr lang="ru-RU" sz="1100" b="1" dirty="0">
                <a:solidFill>
                  <a:schemeClr val="tx2"/>
                </a:solidFill>
              </a:rPr>
              <a:t>заполнять </a:t>
            </a:r>
            <a:r>
              <a:rPr lang="ru-RU" sz="1100" b="1" dirty="0" smtClean="0">
                <a:solidFill>
                  <a:schemeClr val="tx2"/>
                </a:solidFill>
              </a:rPr>
              <a:t>поля слайда информацией или графикой, если это не предусмотрено макетом</a:t>
            </a:r>
            <a:r>
              <a:rPr lang="ru-RU" sz="1100" dirty="0" smtClean="0">
                <a:solidFill>
                  <a:schemeClr val="tx2"/>
                </a:solidFill>
              </a:rPr>
              <a:t/>
            </a:r>
            <a:br>
              <a:rPr lang="ru-RU" sz="1100" dirty="0" smtClean="0">
                <a:solidFill>
                  <a:schemeClr val="tx2"/>
                </a:solidFill>
              </a:rPr>
            </a:br>
            <a:r>
              <a:rPr lang="ru-RU" sz="900" dirty="0" smtClean="0">
                <a:solidFill>
                  <a:schemeClr val="tx2"/>
                </a:solidFill>
              </a:rPr>
              <a:t>поля сверху, слева и справа и снизу должны оставаться свободными.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0415" y="2039789"/>
            <a:ext cx="2435786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8 </a:t>
            </a:r>
            <a:r>
              <a:rPr lang="ru-RU" sz="1100" b="1" dirty="0" err="1" smtClean="0">
                <a:solidFill>
                  <a:schemeClr val="tx2"/>
                </a:solidFill>
              </a:rPr>
              <a:t>пт</a:t>
            </a:r>
            <a:r>
              <a:rPr lang="ru-RU" sz="1100" b="1" dirty="0" smtClean="0">
                <a:solidFill>
                  <a:schemeClr val="tx2"/>
                </a:solidFill>
              </a:rPr>
              <a:t> минимальный размер текста</a:t>
            </a:r>
          </a:p>
          <a:p>
            <a:r>
              <a:rPr lang="ru-RU" sz="900" dirty="0" smtClean="0">
                <a:solidFill>
                  <a:schemeClr val="tx2"/>
                </a:solidFill>
              </a:rPr>
              <a:t>При крайней необходимости можно использовать меньшие размеры, если слайд планируется только рассылать и изучать в индивидуальном порядке. На слайдах для выступлений </a:t>
            </a:r>
            <a:r>
              <a:rPr lang="ru-RU" sz="900" b="1" dirty="0" smtClean="0">
                <a:solidFill>
                  <a:schemeClr val="accent6"/>
                </a:solidFill>
              </a:rPr>
              <a:t>шрифт должен быть максимально крупным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70415" y="3113830"/>
            <a:ext cx="243578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Как восстановить слайд, если что-то сбилось</a:t>
            </a:r>
          </a:p>
          <a:p>
            <a:r>
              <a:rPr lang="ru-RU" sz="900" dirty="0" smtClean="0">
                <a:solidFill>
                  <a:schemeClr val="tx2"/>
                </a:solidFill>
              </a:rPr>
              <a:t>Если заголовок, номер страницы, колонтитул или другой элемент сдвинулись – это можно исправить с помощью операции Восстановить слайд (Правой клавишей мыши выделяете слайд в списке слайдов слева, в меню выбираете Восстановить слайд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31889" y="990442"/>
            <a:ext cx="26892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Заголовок слайда не сдвигайте вверх</a:t>
            </a:r>
          </a:p>
          <a:p>
            <a:r>
              <a:rPr lang="ru-RU" sz="900" dirty="0" smtClean="0">
                <a:solidFill>
                  <a:schemeClr val="tx2"/>
                </a:solidFill>
              </a:rPr>
              <a:t>нельзя сдвигать заголовок на поле над ним для увеличения рабочего пространства слайда. Прорабатывайте текст, сокращайте фразы, если много информации - делите слайд на два или более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1889" y="1991095"/>
            <a:ext cx="2819317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Шрифт заголовка по умолчанию 20 </a:t>
            </a:r>
            <a:r>
              <a:rPr lang="ru-RU" sz="1100" b="1" dirty="0" err="1" smtClean="0">
                <a:solidFill>
                  <a:schemeClr val="tx2"/>
                </a:solidFill>
              </a:rPr>
              <a:t>пт</a:t>
            </a:r>
            <a:r>
              <a:rPr lang="ru-RU" sz="1100" b="1" dirty="0" smtClean="0">
                <a:solidFill>
                  <a:schemeClr val="tx2"/>
                </a:solidFill>
              </a:rPr>
              <a:t> </a:t>
            </a:r>
          </a:p>
          <a:p>
            <a:r>
              <a:rPr lang="ru-RU" sz="900" dirty="0" smtClean="0">
                <a:solidFill>
                  <a:schemeClr val="tx2"/>
                </a:solidFill>
              </a:rPr>
              <a:t>если заголовок слишком длинный, размер шрифта можно уменьшить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31889" y="2650526"/>
            <a:ext cx="2689226" cy="75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Заполняйте номер слайда и колонтитул</a:t>
            </a:r>
            <a:br>
              <a:rPr lang="ru-RU" sz="1100" b="1" dirty="0" smtClean="0">
                <a:solidFill>
                  <a:schemeClr val="tx2"/>
                </a:solidFill>
              </a:rPr>
            </a:br>
            <a:r>
              <a:rPr lang="ru-RU" sz="900" dirty="0" smtClean="0">
                <a:solidFill>
                  <a:schemeClr val="tx2"/>
                </a:solidFill>
              </a:rPr>
              <a:t>При необходимости на отдельном слайде колонтитул можно удалить. На слайдах разделов колонтитул не предусмотрен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70415" y="1635859"/>
            <a:ext cx="224384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Тип шрифта - </a:t>
            </a:r>
            <a:r>
              <a:rPr lang="en-US" sz="1100" b="1" dirty="0" smtClean="0">
                <a:solidFill>
                  <a:schemeClr val="tx2"/>
                </a:solidFill>
              </a:rPr>
              <a:t>Arial</a:t>
            </a:r>
            <a:endParaRPr lang="ru-RU" sz="1100" b="1" dirty="0" smtClean="0">
              <a:solidFill>
                <a:schemeClr val="tx2"/>
              </a:solidFill>
            </a:endParaRPr>
          </a:p>
          <a:p>
            <a:r>
              <a:rPr lang="ru-RU" sz="900" dirty="0" smtClean="0">
                <a:solidFill>
                  <a:schemeClr val="tx2"/>
                </a:solidFill>
              </a:rPr>
              <a:t>Другие типы шрифтов не используются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330994" y="4091752"/>
            <a:ext cx="23782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Нельзя закрывать информацией, плашками, искажать логотип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3231890" y="3529328"/>
            <a:ext cx="2703500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>
                <a:solidFill>
                  <a:schemeClr val="tx2"/>
                </a:solidFill>
              </a:rPr>
              <a:t>Колотитул содержит название </a:t>
            </a:r>
            <a:r>
              <a:rPr lang="ru-RU" sz="1100" b="1" dirty="0" smtClean="0">
                <a:solidFill>
                  <a:schemeClr val="tx2"/>
                </a:solidFill>
              </a:rPr>
              <a:t>презентации</a:t>
            </a:r>
            <a:endParaRPr lang="ru-RU" sz="1100" b="1" dirty="0">
              <a:solidFill>
                <a:schemeClr val="tx2"/>
              </a:solidFill>
            </a:endParaRPr>
          </a:p>
          <a:p>
            <a:r>
              <a:rPr lang="ru-RU" sz="900" dirty="0">
                <a:solidFill>
                  <a:schemeClr val="tx2"/>
                </a:solidFill>
              </a:rPr>
              <a:t>Заполняется через Вставка - Колонтитулы - Нижний колонтитул - Поставить галку </a:t>
            </a:r>
            <a:r>
              <a:rPr lang="ru-RU" sz="900" dirty="0" smtClean="0">
                <a:solidFill>
                  <a:schemeClr val="tx2"/>
                </a:solidFill>
              </a:rPr>
              <a:t> </a:t>
            </a:r>
            <a:r>
              <a:rPr lang="ru-RU" sz="900" dirty="0">
                <a:solidFill>
                  <a:schemeClr val="tx2"/>
                </a:solidFill>
              </a:rPr>
              <a:t>- Ввести название презентации в одну строку без переносов - Применить ко всем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330995" y="1899176"/>
            <a:ext cx="2160998" cy="10310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Цветовая палитра настроена </a:t>
            </a:r>
            <a:br>
              <a:rPr lang="ru-RU" sz="1100" b="1" dirty="0" smtClean="0">
                <a:solidFill>
                  <a:schemeClr val="tx2"/>
                </a:solidFill>
              </a:rPr>
            </a:br>
            <a:r>
              <a:rPr lang="ru-RU" sz="1100" b="1" dirty="0" smtClean="0">
                <a:solidFill>
                  <a:schemeClr val="tx2"/>
                </a:solidFill>
              </a:rPr>
              <a:t>в соответствии с бренд-буком </a:t>
            </a:r>
          </a:p>
          <a:p>
            <a:r>
              <a:rPr lang="ru-RU" sz="900" dirty="0" smtClean="0">
                <a:solidFill>
                  <a:schemeClr val="tx2"/>
                </a:solidFill>
              </a:rPr>
              <a:t>Справа приведены цвета палитры – основные (4 цвета + акцент) и дополнительные.</a:t>
            </a:r>
          </a:p>
          <a:p>
            <a:r>
              <a:rPr lang="ru-RU" sz="900" dirty="0" smtClean="0">
                <a:solidFill>
                  <a:schemeClr val="tx2"/>
                </a:solidFill>
              </a:rPr>
              <a:t>Дополнительные использовать </a:t>
            </a:r>
            <a:r>
              <a:rPr lang="ru-RU" sz="900" dirty="0" smtClean="0">
                <a:solidFill>
                  <a:schemeClr val="accent6"/>
                </a:solidFill>
              </a:rPr>
              <a:t>только в исключительных случаях.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330995" y="3070498"/>
            <a:ext cx="204018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Текстовые блоки с рамками – только с прямыми углами или круглые</a:t>
            </a:r>
          </a:p>
        </p:txBody>
      </p:sp>
      <p:sp>
        <p:nvSpPr>
          <p:cNvPr id="41" name="Овал 40"/>
          <p:cNvSpPr/>
          <p:nvPr/>
        </p:nvSpPr>
        <p:spPr>
          <a:xfrm>
            <a:off x="7024319" y="3620923"/>
            <a:ext cx="360000" cy="360000"/>
          </a:xfrm>
          <a:prstGeom prst="ellipse">
            <a:avLst/>
          </a:prstGeom>
          <a:ln w="19050">
            <a:solidFill>
              <a:schemeClr val="bg2"/>
            </a:solidFill>
          </a:ln>
        </p:spPr>
        <p:txBody>
          <a:bodyPr wrap="none" lIns="0" tIns="0" rIns="0" bIns="0" anchor="ctr">
            <a:noAutofit/>
          </a:bodyPr>
          <a:lstStyle/>
          <a:p>
            <a:pPr algn="ctr"/>
            <a:r>
              <a:rPr lang="ru-RU" sz="1000" dirty="0"/>
              <a:t>Текст</a:t>
            </a:r>
          </a:p>
        </p:txBody>
      </p:sp>
      <p:sp>
        <p:nvSpPr>
          <p:cNvPr id="42" name="Овал 41"/>
          <p:cNvSpPr/>
          <p:nvPr/>
        </p:nvSpPr>
        <p:spPr>
          <a:xfrm>
            <a:off x="8247123" y="3673220"/>
            <a:ext cx="462097" cy="252000"/>
          </a:xfrm>
          <a:prstGeom prst="ellipse">
            <a:avLst/>
          </a:prstGeom>
          <a:ln w="19050">
            <a:solidFill>
              <a:schemeClr val="bg2"/>
            </a:solidFill>
          </a:ln>
        </p:spPr>
        <p:txBody>
          <a:bodyPr wrap="none" lIns="0" tIns="0" rIns="0" bIns="0">
            <a:noAutofit/>
          </a:bodyPr>
          <a:lstStyle/>
          <a:p>
            <a:r>
              <a:rPr lang="ru-RU" sz="1000" dirty="0"/>
              <a:t>Текст</a:t>
            </a:r>
          </a:p>
        </p:txBody>
      </p:sp>
      <p:cxnSp>
        <p:nvCxnSpPr>
          <p:cNvPr id="54" name="Прямая соединительная линия 53"/>
          <p:cNvCxnSpPr/>
          <p:nvPr/>
        </p:nvCxnSpPr>
        <p:spPr bwMode="auto">
          <a:xfrm>
            <a:off x="7911548" y="898497"/>
            <a:ext cx="106470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Прямая соединительная линия 47"/>
          <p:cNvCxnSpPr/>
          <p:nvPr/>
        </p:nvCxnSpPr>
        <p:spPr bwMode="auto">
          <a:xfrm flipH="1" flipV="1">
            <a:off x="5636980" y="191397"/>
            <a:ext cx="0" cy="7797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Прямая соединительная линия 49"/>
          <p:cNvCxnSpPr/>
          <p:nvPr/>
        </p:nvCxnSpPr>
        <p:spPr bwMode="auto">
          <a:xfrm flipH="1">
            <a:off x="195943" y="702554"/>
            <a:ext cx="771560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Прямая соединительная линия 50"/>
          <p:cNvCxnSpPr/>
          <p:nvPr/>
        </p:nvCxnSpPr>
        <p:spPr bwMode="auto">
          <a:xfrm flipH="1">
            <a:off x="8135149" y="4430306"/>
            <a:ext cx="7365" cy="2723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2119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991556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57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Заголовок 66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 smtClean="0"/>
              <a:t>Контакты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7789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ED88B6-9D2D-479B-ABA6-BAE9EF28FCC0}" type="slidenum">
              <a:rPr kumimoji="0" lang="ru-RU" sz="800" b="1" i="0" u="none" strike="noStrike" kern="120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7789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ru-RU" sz="800" b="1" i="0" u="none" strike="noStrike" kern="1200" cap="none" spc="0" normalizeH="0" baseline="0" noProof="0" dirty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7789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Продуктовые решения СИБУРа для компании "Самый лучший клиент"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" b="1351"/>
          <a:stretch/>
        </p:blipFill>
        <p:spPr/>
      </p:pic>
      <p:sp>
        <p:nvSpPr>
          <p:cNvPr id="66" name="Текст 65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pPr lvl="0">
              <a:buClr>
                <a:srgbClr val="003D4C"/>
              </a:buClr>
            </a:pPr>
            <a:r>
              <a:rPr lang="ru-RU" altLang="en-US" sz="2400" dirty="0">
                <a:solidFill>
                  <a:srgbClr val="003D4C"/>
                </a:solidFill>
              </a:rPr>
              <a:t>Имя</a:t>
            </a:r>
            <a:br>
              <a:rPr lang="ru-RU" altLang="en-US" sz="2400" dirty="0">
                <a:solidFill>
                  <a:srgbClr val="003D4C"/>
                </a:solidFill>
              </a:rPr>
            </a:br>
            <a:r>
              <a:rPr lang="ru-RU" altLang="en-US" sz="2400" dirty="0">
                <a:solidFill>
                  <a:srgbClr val="003D4C"/>
                </a:solidFill>
              </a:rPr>
              <a:t>Фамилия</a:t>
            </a:r>
          </a:p>
          <a:p>
            <a:pPr lvl="2">
              <a:buClr>
                <a:srgbClr val="008C95"/>
              </a:buClr>
            </a:pPr>
            <a:r>
              <a:rPr lang="ru-RU" altLang="en-US" sz="1400" dirty="0">
                <a:solidFill>
                  <a:srgbClr val="003D4C"/>
                </a:solidFill>
              </a:rPr>
              <a:t>Должность</a:t>
            </a:r>
          </a:p>
          <a:p>
            <a:pPr lvl="3">
              <a:buClr>
                <a:srgbClr val="008C95"/>
              </a:buClr>
            </a:pPr>
            <a:r>
              <a:rPr lang="ru-RU" altLang="en-US" sz="1200" dirty="0">
                <a:solidFill>
                  <a:srgbClr val="003D4C"/>
                </a:solidFill>
              </a:rPr>
              <a:t>Наименование направления</a:t>
            </a:r>
          </a:p>
          <a:p>
            <a:pPr lvl="4">
              <a:buClr>
                <a:srgbClr val="008C95"/>
              </a:buClr>
            </a:pPr>
            <a:r>
              <a:rPr lang="ru-RU" altLang="en-US" sz="1100" dirty="0">
                <a:solidFill>
                  <a:srgbClr val="008C95"/>
                </a:solidFill>
              </a:rPr>
              <a:t>+7 (495) 777 55 00</a:t>
            </a:r>
            <a:br>
              <a:rPr lang="ru-RU" altLang="en-US" sz="1100" dirty="0">
                <a:solidFill>
                  <a:srgbClr val="008C95"/>
                </a:solidFill>
              </a:rPr>
            </a:br>
            <a:r>
              <a:rPr lang="ru-RU" altLang="en-US" sz="1100" dirty="0">
                <a:solidFill>
                  <a:srgbClr val="008C95"/>
                </a:solidFill>
              </a:rPr>
              <a:t>доб. 00 00</a:t>
            </a:r>
          </a:p>
          <a:p>
            <a:pPr lvl="4">
              <a:buClr>
                <a:srgbClr val="008C95"/>
              </a:buClr>
            </a:pPr>
            <a:r>
              <a:rPr lang="en-US" altLang="en-US" sz="1100" dirty="0" smtClean="0">
                <a:solidFill>
                  <a:srgbClr val="008C95"/>
                </a:solidFill>
              </a:rPr>
              <a:t>email@sibur.ru</a:t>
            </a:r>
            <a:endParaRPr lang="ru-RU" altLang="en-US" sz="1100" dirty="0">
              <a:solidFill>
                <a:srgbClr val="008C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71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90365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8601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2" name="Объект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 smtClean="0"/>
              <a:t>Контакты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7789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ED88B6-9D2D-479B-ABA6-BAE9EF28FCC0}" type="slidenum">
              <a:rPr kumimoji="0" lang="ru-RU" sz="800" b="1" i="0" u="none" strike="noStrike" kern="120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7789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ru-RU" sz="800" b="1" i="0" u="none" strike="noStrike" kern="1200" cap="none" spc="0" normalizeH="0" baseline="0" noProof="0" dirty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7789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Продуктовые решения СИБУРа для компании "Самый лучший клиент"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/>
          </p:nvPr>
        </p:nvSpPr>
        <p:spPr>
          <a:xfrm>
            <a:off x="1005550" y="3538117"/>
            <a:ext cx="1656000" cy="252000"/>
          </a:xfrm>
        </p:spPr>
        <p:txBody>
          <a:bodyPr/>
          <a:lstStyle/>
          <a:p>
            <a:r>
              <a:rPr lang="en-US" dirty="0"/>
              <a:t>www.sibur.ru</a:t>
            </a:r>
          </a:p>
          <a:p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6"/>
          </p:nvPr>
        </p:nvSpPr>
        <p:spPr>
          <a:xfrm>
            <a:off x="3166367" y="4005399"/>
            <a:ext cx="1656000" cy="252000"/>
          </a:xfrm>
        </p:spPr>
        <p:txBody>
          <a:bodyPr/>
          <a:lstStyle/>
          <a:p>
            <a:r>
              <a:rPr lang="en-US" dirty="0" smtClean="0"/>
              <a:t>Telegram</a:t>
            </a:r>
            <a:endParaRPr lang="en-US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7"/>
          </p:nvPr>
        </p:nvSpPr>
        <p:spPr>
          <a:xfrm>
            <a:off x="1005550" y="4005399"/>
            <a:ext cx="1656000" cy="252000"/>
          </a:xfrm>
        </p:spPr>
        <p:txBody>
          <a:bodyPr/>
          <a:lstStyle/>
          <a:p>
            <a:r>
              <a:rPr lang="en-US" dirty="0" smtClean="0"/>
              <a:t>siburforclients</a:t>
            </a:r>
            <a:endParaRPr lang="en-US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21"/>
          </p:nvPr>
        </p:nvSpPr>
        <p:spPr>
          <a:xfrm>
            <a:off x="5327184" y="3538117"/>
            <a:ext cx="1656000" cy="252000"/>
          </a:xfrm>
        </p:spPr>
        <p:txBody>
          <a:bodyPr/>
          <a:lstStyle/>
          <a:p>
            <a:r>
              <a:rPr lang="en-US" dirty="0"/>
              <a:t>VKontakte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/>
              <a:t>Тел.: +7 (495) 777-55-00; +7 (495) </a:t>
            </a:r>
            <a:r>
              <a:rPr lang="ru-RU" dirty="0" smtClean="0"/>
              <a:t>780-55-00</a:t>
            </a:r>
            <a:endParaRPr lang="ru-RU" dirty="0"/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E-mail: </a:t>
            </a:r>
            <a:r>
              <a:rPr lang="en-US" dirty="0" smtClean="0"/>
              <a:t>info@sibur.ru</a:t>
            </a:r>
            <a:endParaRPr lang="en-US" dirty="0"/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" b="59"/>
          <a:stretch>
            <a:fillRect/>
          </a:stretch>
        </p:blipFill>
        <p:spPr/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3" y="3174377"/>
            <a:ext cx="612000" cy="6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2325" y="3174377"/>
            <a:ext cx="612000" cy="61200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773" y="3924023"/>
            <a:ext cx="612000" cy="61200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" r="76"/>
          <a:stretch>
            <a:fillRect/>
          </a:stretch>
        </p:blipFill>
        <p:spPr>
          <a:xfrm>
            <a:off x="2512325" y="3924023"/>
            <a:ext cx="612000" cy="61200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" r="76"/>
          <a:stretch>
            <a:fillRect/>
          </a:stretch>
        </p:blipFill>
        <p:spPr>
          <a:xfrm>
            <a:off x="4665877" y="3174377"/>
            <a:ext cx="612000" cy="612000"/>
          </a:xfrm>
          <a:prstGeom prst="rect">
            <a:avLst/>
          </a:prstGeom>
        </p:spPr>
      </p:pic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23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32115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625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2" name="Объект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Заголовок 15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/>
              <a:t>Контакты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7789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ED88B6-9D2D-479B-ABA6-BAE9EF28FCC0}" type="slidenum">
              <a:rPr kumimoji="0" lang="ru-RU" sz="800" b="1" i="0" u="none" strike="noStrike" kern="120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7789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ru-RU" sz="800" b="1" i="0" u="none" strike="noStrike" kern="1200" cap="none" spc="0" normalizeH="0" baseline="0" noProof="0" dirty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7789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rgbClr val="003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Продуктовые решения СИБУРа для компании "Самый лучший клиент"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5" name="Рисунок 34"/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Текст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3"/>
            <a:r>
              <a:rPr lang="en-US" sz="1200" b="1" dirty="0" smtClean="0"/>
              <a:t>www.sibur.ru</a:t>
            </a:r>
            <a:endParaRPr lang="ru-RU" sz="1200" b="1" dirty="0"/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/>
            <a:r>
              <a:rPr lang="en-US" sz="1200" b="1" dirty="0" smtClean="0"/>
              <a:t>Telegram</a:t>
            </a:r>
            <a:endParaRPr lang="ru-RU" sz="1200" b="1" dirty="0"/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3"/>
            <a:r>
              <a:rPr lang="ru-RU" sz="1200" b="1" dirty="0" smtClean="0"/>
              <a:t>СИБУР Клиентам</a:t>
            </a:r>
            <a:endParaRPr lang="ru-RU" sz="1200" b="1" dirty="0"/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18"/>
          </p:nvPr>
        </p:nvSpPr>
        <p:spPr>
          <a:xfrm>
            <a:off x="2526000" y="2743235"/>
            <a:ext cx="1692000" cy="284162"/>
          </a:xfrm>
        </p:spPr>
        <p:txBody>
          <a:bodyPr/>
          <a:lstStyle/>
          <a:p>
            <a:pPr lvl="3"/>
            <a:r>
              <a:rPr lang="en-US" sz="1200" b="1" dirty="0" smtClean="0"/>
              <a:t>VKontakte</a:t>
            </a:r>
            <a:endParaRPr lang="ru-RU" sz="1200" b="1" dirty="0"/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3"/>
            <a:r>
              <a:rPr lang="en-US" sz="1200" b="1" dirty="0" smtClean="0"/>
              <a:t>YouTube</a:t>
            </a:r>
            <a:endParaRPr lang="ru-RU" sz="1200" b="1" dirty="0"/>
          </a:p>
        </p:txBody>
      </p:sp>
      <p:pic>
        <p:nvPicPr>
          <p:cNvPr id="37" name="Рисунок 36"/>
          <p:cNvPicPr>
            <a:picLocks noGrp="1" noChangeAspect="1"/>
          </p:cNvPicPr>
          <p:nvPr>
            <p:ph type="pic" sz="quarter" idx="2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Рисунок 38"/>
          <p:cNvPicPr>
            <a:picLocks noGrp="1" noChangeAspect="1"/>
          </p:cNvPicPr>
          <p:nvPr>
            <p:ph type="pic" sz="quarter" idx="2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0" name="Рисунок 39"/>
          <p:cNvPicPr>
            <a:picLocks noGrp="1" noChangeAspect="1"/>
          </p:cNvPicPr>
          <p:nvPr>
            <p:ph type="pic" sz="quarter" idx="2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" r="76"/>
          <a:stretch>
            <a:fillRect/>
          </a:stretch>
        </p:blipFill>
        <p:spPr/>
      </p:pic>
      <p:pic>
        <p:nvPicPr>
          <p:cNvPr id="42" name="Рисунок 41"/>
          <p:cNvPicPr>
            <a:picLocks noGrp="1" noChangeAspect="1"/>
          </p:cNvPicPr>
          <p:nvPr>
            <p:ph type="pic" sz="quarter" idx="28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" r="76"/>
          <a:stretch>
            <a:fillRect/>
          </a:stretch>
        </p:blipFill>
        <p:spPr>
          <a:xfrm>
            <a:off x="2526000" y="1699235"/>
            <a:ext cx="1044000" cy="1044000"/>
          </a:xfrm>
        </p:spPr>
      </p:pic>
      <p:sp>
        <p:nvSpPr>
          <p:cNvPr id="33" name="Текст 3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/>
              <a:t>Тел.: +7 (495) 777-55-00; +7 (495) </a:t>
            </a:r>
            <a:r>
              <a:rPr lang="ru-RU" dirty="0" smtClean="0"/>
              <a:t>780-55-00</a:t>
            </a:r>
            <a:endParaRPr lang="ru-RU" dirty="0"/>
          </a:p>
        </p:txBody>
      </p:sp>
      <p:sp>
        <p:nvSpPr>
          <p:cNvPr id="34" name="Текст 33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E-mail: </a:t>
            </a:r>
            <a:r>
              <a:rPr lang="en-US" dirty="0" smtClean="0"/>
              <a:t>info@sibur.ru</a:t>
            </a:r>
            <a:endParaRPr lang="en-US" dirty="0"/>
          </a:p>
        </p:txBody>
      </p:sp>
      <p:sp>
        <p:nvSpPr>
          <p:cNvPr id="54" name="Прямоугольник 53">
            <a:hlinkClick r:id="rId11"/>
          </p:cNvPr>
          <p:cNvSpPr/>
          <p:nvPr/>
        </p:nvSpPr>
        <p:spPr bwMode="auto">
          <a:xfrm>
            <a:off x="358775" y="2718532"/>
            <a:ext cx="1297673" cy="353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smtClean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5" name="Прямоугольник 54">
            <a:hlinkClick r:id="rId12"/>
          </p:cNvPr>
          <p:cNvSpPr/>
          <p:nvPr/>
        </p:nvSpPr>
        <p:spPr bwMode="auto">
          <a:xfrm>
            <a:off x="4524060" y="2718532"/>
            <a:ext cx="1297673" cy="353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smtClean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6" name="Прямоугольник 55">
            <a:hlinkClick r:id="rId13"/>
          </p:cNvPr>
          <p:cNvSpPr/>
          <p:nvPr/>
        </p:nvSpPr>
        <p:spPr bwMode="auto">
          <a:xfrm>
            <a:off x="2482564" y="4240172"/>
            <a:ext cx="1297673" cy="353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1" i="0" u="none" strike="noStrike" kern="1200" cap="none" spc="0" normalizeH="0" baseline="0" noProof="0" smtClean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7" name="Прямоугольник 56">
            <a:hlinkClick r:id="rId14"/>
          </p:cNvPr>
          <p:cNvSpPr/>
          <p:nvPr/>
        </p:nvSpPr>
        <p:spPr bwMode="auto">
          <a:xfrm>
            <a:off x="2354420" y="2716206"/>
            <a:ext cx="1297673" cy="353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1" i="0" u="none" strike="noStrike" kern="1200" cap="none" spc="0" normalizeH="0" baseline="0" noProof="0" smtClean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8" name="Прямоугольник 57">
            <a:hlinkClick r:id="rId15"/>
          </p:cNvPr>
          <p:cNvSpPr/>
          <p:nvPr/>
        </p:nvSpPr>
        <p:spPr bwMode="auto">
          <a:xfrm>
            <a:off x="358775" y="4240172"/>
            <a:ext cx="1297673" cy="353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1" i="0" u="none" strike="noStrike" kern="1200" cap="none" spc="0" normalizeH="0" baseline="0" noProof="0" smtClean="0">
              <a:ln>
                <a:noFill/>
              </a:ln>
              <a:solidFill>
                <a:srgbClr val="003D4C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52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900865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532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 smtClean="0"/>
              <a:t>Базовый слайд с заголовком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137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ъект 1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898023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189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 smtClean="0"/>
              <a:t>Рекомендации при создании </a:t>
            </a:r>
            <a:r>
              <a:rPr lang="ru-RU" dirty="0"/>
              <a:t>слайдов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3</a:t>
            </a:fld>
            <a:endParaRPr lang="ru-RU" dirty="0"/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967845883"/>
              </p:ext>
            </p:extLst>
          </p:nvPr>
        </p:nvGraphicFramePr>
        <p:xfrm>
          <a:off x="221614" y="2039991"/>
          <a:ext cx="2673986" cy="1337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Диаграмма 7"/>
          <p:cNvGraphicFramePr/>
          <p:nvPr>
            <p:extLst>
              <p:ext uri="{D42A27DB-BD31-4B8C-83A1-F6EECF244321}">
                <p14:modId xmlns:p14="http://schemas.microsoft.com/office/powerpoint/2010/main" val="1586943714"/>
              </p:ext>
            </p:extLst>
          </p:nvPr>
        </p:nvGraphicFramePr>
        <p:xfrm>
          <a:off x="3048000" y="2039991"/>
          <a:ext cx="2880360" cy="1337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9" name="Диаграмма 8"/>
          <p:cNvGraphicFramePr/>
          <p:nvPr>
            <p:extLst>
              <p:ext uri="{D42A27DB-BD31-4B8C-83A1-F6EECF244321}">
                <p14:modId xmlns:p14="http://schemas.microsoft.com/office/powerpoint/2010/main" val="926598615"/>
              </p:ext>
            </p:extLst>
          </p:nvPr>
        </p:nvGraphicFramePr>
        <p:xfrm>
          <a:off x="6096000" y="2039990"/>
          <a:ext cx="2758440" cy="1337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55175" y="1811966"/>
            <a:ext cx="23042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400" b="1" dirty="0" smtClean="0">
                <a:solidFill>
                  <a:schemeClr val="tx2"/>
                </a:solidFill>
              </a:rPr>
              <a:t>Название диаграммы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81561" y="1811966"/>
            <a:ext cx="219815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400" b="1" dirty="0" smtClean="0">
                <a:solidFill>
                  <a:schemeClr val="tx2"/>
                </a:solidFill>
              </a:rPr>
              <a:t>Название диаграммы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0981" y="1811967"/>
            <a:ext cx="2480099" cy="215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400" b="1" dirty="0" smtClean="0">
                <a:solidFill>
                  <a:schemeClr val="tx2"/>
                </a:solidFill>
              </a:rPr>
              <a:t>Название диаграммы</a:t>
            </a:r>
          </a:p>
        </p:txBody>
      </p:sp>
      <p:sp>
        <p:nvSpPr>
          <p:cNvPr id="13" name="Овал 12"/>
          <p:cNvSpPr/>
          <p:nvPr/>
        </p:nvSpPr>
        <p:spPr bwMode="auto">
          <a:xfrm>
            <a:off x="338792" y="3627141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0415" y="3672597"/>
            <a:ext cx="243578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По возможности не используйте многоцветный вариант диаграмм </a:t>
            </a:r>
          </a:p>
          <a:p>
            <a:r>
              <a:rPr lang="ru-RU" sz="900" dirty="0" smtClean="0">
                <a:solidFill>
                  <a:schemeClr val="tx2"/>
                </a:solidFill>
              </a:rPr>
              <a:t>Диаграмму, содержащую более трех рядов данных, сложнее читать</a:t>
            </a:r>
          </a:p>
        </p:txBody>
      </p:sp>
      <p:sp>
        <p:nvSpPr>
          <p:cNvPr id="17" name="Овал 16"/>
          <p:cNvSpPr/>
          <p:nvPr/>
        </p:nvSpPr>
        <p:spPr bwMode="auto">
          <a:xfrm>
            <a:off x="3151081" y="3627141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81561" y="3672597"/>
            <a:ext cx="2435786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Используйте акценты</a:t>
            </a:r>
          </a:p>
          <a:p>
            <a:r>
              <a:rPr lang="ru-RU" sz="900" dirty="0" smtClean="0">
                <a:solidFill>
                  <a:schemeClr val="tx2"/>
                </a:solidFill>
              </a:rPr>
              <a:t>Рекомендуем выделять акцентным цветом данные, на которые должен обратить внимание зритель</a:t>
            </a:r>
          </a:p>
        </p:txBody>
      </p:sp>
      <p:sp>
        <p:nvSpPr>
          <p:cNvPr id="19" name="Овал 18"/>
          <p:cNvSpPr/>
          <p:nvPr/>
        </p:nvSpPr>
        <p:spPr bwMode="auto">
          <a:xfrm>
            <a:off x="338792" y="773900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0415" y="819356"/>
            <a:ext cx="243578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Выравнивайте заголовок </a:t>
            </a:r>
            <a:br>
              <a:rPr lang="ru-RU" sz="1100" b="1" dirty="0" smtClean="0">
                <a:solidFill>
                  <a:schemeClr val="tx2"/>
                </a:solidFill>
              </a:rPr>
            </a:br>
            <a:r>
              <a:rPr lang="ru-RU" sz="1100" b="1" dirty="0" smtClean="0">
                <a:solidFill>
                  <a:schemeClr val="tx2"/>
                </a:solidFill>
              </a:rPr>
              <a:t>по левому краю</a:t>
            </a:r>
          </a:p>
          <a:p>
            <a:r>
              <a:rPr lang="ru-RU" sz="900" dirty="0" smtClean="0">
                <a:solidFill>
                  <a:schemeClr val="tx2"/>
                </a:solidFill>
              </a:rPr>
              <a:t>Заголовок расположите вровень с полем диаграммы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 bwMode="auto">
          <a:xfrm flipH="1">
            <a:off x="358775" y="1591711"/>
            <a:ext cx="0" cy="1908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Овал 23"/>
          <p:cNvSpPr/>
          <p:nvPr/>
        </p:nvSpPr>
        <p:spPr bwMode="auto">
          <a:xfrm>
            <a:off x="3151081" y="773900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81561" y="819356"/>
            <a:ext cx="192320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Цвет заголовков – </a:t>
            </a:r>
            <a:br>
              <a:rPr lang="ru-RU" sz="1100" b="1" dirty="0" smtClean="0">
                <a:solidFill>
                  <a:schemeClr val="tx2"/>
                </a:solidFill>
              </a:rPr>
            </a:br>
            <a:r>
              <a:rPr lang="ru-RU" sz="1100" b="1" dirty="0" smtClean="0">
                <a:solidFill>
                  <a:schemeClr val="tx2"/>
                </a:solidFill>
              </a:rPr>
              <a:t>Темно-бирюзовый (0/61/76) </a:t>
            </a:r>
            <a:endParaRPr lang="ru-RU" sz="900" dirty="0" smtClean="0">
              <a:solidFill>
                <a:schemeClr val="tx2"/>
              </a:solidFill>
            </a:endParaRPr>
          </a:p>
        </p:txBody>
      </p:sp>
      <p:sp>
        <p:nvSpPr>
          <p:cNvPr id="26" name="Овал 25"/>
          <p:cNvSpPr/>
          <p:nvPr/>
        </p:nvSpPr>
        <p:spPr bwMode="auto">
          <a:xfrm>
            <a:off x="6160981" y="3627141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92603" y="3672597"/>
            <a:ext cx="2592621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Используйте для выделения категорий палитру основных цветов</a:t>
            </a:r>
          </a:p>
          <a:p>
            <a:r>
              <a:rPr lang="ru-RU" sz="900" dirty="0" smtClean="0">
                <a:solidFill>
                  <a:schemeClr val="tx2"/>
                </a:solidFill>
              </a:rPr>
              <a:t>Также можно использовать оттенки серого, мятного, акцентный красный. </a:t>
            </a:r>
          </a:p>
          <a:p>
            <a:r>
              <a:rPr lang="ru-RU" sz="900" dirty="0" err="1" smtClean="0">
                <a:solidFill>
                  <a:schemeClr val="tx2"/>
                </a:solidFill>
              </a:rPr>
              <a:t>Доп</a:t>
            </a:r>
            <a:r>
              <a:rPr lang="ru-RU" sz="900" dirty="0" smtClean="0">
                <a:solidFill>
                  <a:schemeClr val="tx2"/>
                </a:solidFill>
              </a:rPr>
              <a:t> цвета – только при крайней необходимости дополнительных акцентов.</a:t>
            </a:r>
          </a:p>
        </p:txBody>
      </p:sp>
      <p:sp>
        <p:nvSpPr>
          <p:cNvPr id="28" name="Овал 27"/>
          <p:cNvSpPr/>
          <p:nvPr/>
        </p:nvSpPr>
        <p:spPr bwMode="auto">
          <a:xfrm>
            <a:off x="6129358" y="773900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60981" y="819356"/>
            <a:ext cx="269345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Размер шрифта всех заголовков должен быть одинаковым и должен превышать размер основного текста в 1,5-2 раза</a:t>
            </a:r>
            <a:endParaRPr lang="ru-RU" sz="900" dirty="0" smtClean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 bwMode="auto">
          <a:xfrm flipH="1">
            <a:off x="358775" y="1496464"/>
            <a:ext cx="562825" cy="3155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4260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04570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214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Овал 13"/>
          <p:cNvSpPr/>
          <p:nvPr/>
        </p:nvSpPr>
        <p:spPr bwMode="auto">
          <a:xfrm>
            <a:off x="4525138" y="1039766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Овал 28"/>
          <p:cNvSpPr/>
          <p:nvPr/>
        </p:nvSpPr>
        <p:spPr bwMode="auto">
          <a:xfrm>
            <a:off x="4525138" y="3251188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/>
              <a:t>Рекомендации при создании слайдов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731" y="2367898"/>
            <a:ext cx="432000" cy="432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42" y="2367898"/>
            <a:ext cx="432000" cy="432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53" y="2367898"/>
            <a:ext cx="432000" cy="432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64" y="2367898"/>
            <a:ext cx="432000" cy="432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2367898"/>
            <a:ext cx="432000" cy="432000"/>
          </a:xfrm>
          <a:prstGeom prst="rect">
            <a:avLst/>
          </a:prstGeom>
        </p:spPr>
      </p:pic>
      <p:sp>
        <p:nvSpPr>
          <p:cNvPr id="12" name="Овал 11"/>
          <p:cNvSpPr/>
          <p:nvPr/>
        </p:nvSpPr>
        <p:spPr bwMode="auto">
          <a:xfrm>
            <a:off x="323552" y="1039766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0414" y="1085222"/>
            <a:ext cx="3591986" cy="1169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Новый </a:t>
            </a:r>
            <a:r>
              <a:rPr lang="ru-RU" sz="1100" b="1" dirty="0" err="1" smtClean="0">
                <a:solidFill>
                  <a:schemeClr val="tx2"/>
                </a:solidFill>
              </a:rPr>
              <a:t>брендинг</a:t>
            </a:r>
            <a:r>
              <a:rPr lang="ru-RU" sz="1100" b="1" dirty="0" smtClean="0">
                <a:solidFill>
                  <a:schemeClr val="tx2"/>
                </a:solidFill>
              </a:rPr>
              <a:t> предполагает использование иконок в обновленном стиле и дизайне </a:t>
            </a:r>
          </a:p>
          <a:p>
            <a:r>
              <a:rPr lang="ru-RU" sz="900" dirty="0" smtClean="0">
                <a:solidFill>
                  <a:schemeClr val="tx2"/>
                </a:solidFill>
              </a:rPr>
              <a:t>В библиотеке есть набор иконок, который будет пополняться. </a:t>
            </a:r>
            <a:endParaRPr lang="ru-RU" sz="900" dirty="0">
              <a:solidFill>
                <a:schemeClr val="tx2"/>
              </a:solidFill>
            </a:endParaRPr>
          </a:p>
          <a:p>
            <a:r>
              <a:rPr lang="ru-RU" sz="900" dirty="0" smtClean="0">
                <a:solidFill>
                  <a:schemeClr val="tx2"/>
                </a:solidFill>
              </a:rPr>
              <a:t>Старайтесь избегать использования большого количества иконок в качестве маркеров буллитов. Лучше заменить иконки простыми геометрическими маркерами (круг, квадрат) или обойтись без них вовсе – отделять буллиты или разделы пробелами. Так текст читается легче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0" y="1085222"/>
            <a:ext cx="359198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Помните, что в использовании иконок, как и других изображений (фото, графики), необходимо соблюдать права автора </a:t>
            </a:r>
          </a:p>
          <a:p>
            <a:r>
              <a:rPr lang="ru-RU" sz="900" dirty="0" smtClean="0">
                <a:solidFill>
                  <a:schemeClr val="tx2"/>
                </a:solidFill>
              </a:rPr>
              <a:t>В случае использования сторонних иконок они должны быть соответствующими стилю бренда. При скачивании со сторонних ресурсов обязательно выполнение условий лицензии использования. Чаще всего лицензия предполагает оплату, и/или указание автора используемых материалов. Рекомендуем использовать изображения только из библиотек функции КК и </a:t>
            </a:r>
            <a:r>
              <a:rPr lang="ru-RU" sz="900" dirty="0" err="1" smtClean="0">
                <a:solidFill>
                  <a:schemeClr val="tx2"/>
                </a:solidFill>
              </a:rPr>
              <a:t>брендинг</a:t>
            </a:r>
            <a:r>
              <a:rPr lang="ru-RU" sz="900" dirty="0" smtClean="0">
                <a:solidFill>
                  <a:schemeClr val="tx2"/>
                </a:solidFill>
              </a:rPr>
              <a:t> во избежание рисков несоблюдения авторского права.</a:t>
            </a:r>
          </a:p>
        </p:txBody>
      </p:sp>
      <p:sp>
        <p:nvSpPr>
          <p:cNvPr id="16" name="Овал 15"/>
          <p:cNvSpPr/>
          <p:nvPr/>
        </p:nvSpPr>
        <p:spPr bwMode="auto">
          <a:xfrm>
            <a:off x="323552" y="3251188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0414" y="3296644"/>
            <a:ext cx="3591986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Оставляйте поля между текстовыми блоками</a:t>
            </a:r>
          </a:p>
          <a:p>
            <a:r>
              <a:rPr lang="ru-RU" sz="900" dirty="0" smtClean="0">
                <a:solidFill>
                  <a:schemeClr val="tx2"/>
                </a:solidFill>
              </a:rPr>
              <a:t>Помните, что пространство между блоками – такой же элемент слайда, как диаграмма, текстовый буллит или изображение. Это пространство облегчает восприятие, упрощает и ускоряет считывание информации.</a:t>
            </a:r>
          </a:p>
        </p:txBody>
      </p:sp>
      <p:cxnSp>
        <p:nvCxnSpPr>
          <p:cNvPr id="19" name="Прямая со стрелкой 18"/>
          <p:cNvCxnSpPr/>
          <p:nvPr/>
        </p:nvCxnSpPr>
        <p:spPr bwMode="auto">
          <a:xfrm>
            <a:off x="3893820" y="1793041"/>
            <a:ext cx="6781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Прямая со стрелкой 21"/>
          <p:cNvCxnSpPr>
            <a:endCxn id="6" idx="2"/>
          </p:cNvCxnSpPr>
          <p:nvPr/>
        </p:nvCxnSpPr>
        <p:spPr bwMode="auto">
          <a:xfrm flipV="1">
            <a:off x="2918460" y="2799898"/>
            <a:ext cx="0" cy="506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Соединительная линия уступом 25"/>
          <p:cNvCxnSpPr/>
          <p:nvPr/>
        </p:nvCxnSpPr>
        <p:spPr bwMode="auto">
          <a:xfrm rot="10800000" flipV="1">
            <a:off x="2918460" y="1793041"/>
            <a:ext cx="1318260" cy="1247022"/>
          </a:xfrm>
          <a:prstGeom prst="bentConnector3">
            <a:avLst>
              <a:gd name="adj1" fmla="val -8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572000" y="3296644"/>
            <a:ext cx="35919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При создании заголовков слайдов, текстовых буллитов, заголовков разделов и диаграмм воздержитесь от использования ПРОПИСНЫХ БУКВ. </a:t>
            </a:r>
          </a:p>
          <a:p>
            <a:r>
              <a:rPr lang="ru-RU" sz="900" dirty="0" smtClean="0">
                <a:solidFill>
                  <a:schemeClr val="tx2"/>
                </a:solidFill>
              </a:rPr>
              <a:t>Заголовки создаем в стиле «Как в предложениях» - первая буква заглавная, остальные строчные, за исключением аббревиатур или названий, которые пишутся ПРОПИСНЫМИ БУКВАМИ (например СИБУР)</a:t>
            </a:r>
          </a:p>
        </p:txBody>
      </p:sp>
    </p:spTree>
    <p:extLst>
      <p:ext uri="{BB962C8B-B14F-4D97-AF65-F5344CB8AC3E}">
        <p14:creationId xmlns:p14="http://schemas.microsoft.com/office/powerpoint/2010/main" val="394763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Объект 3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731735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234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Прямоугольник 38"/>
          <p:cNvSpPr/>
          <p:nvPr/>
        </p:nvSpPr>
        <p:spPr bwMode="auto">
          <a:xfrm>
            <a:off x="4572001" y="0"/>
            <a:ext cx="4571999" cy="3044754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775" y="347883"/>
            <a:ext cx="3151170" cy="672627"/>
          </a:xfrm>
        </p:spPr>
        <p:txBody>
          <a:bodyPr vert="horz"/>
          <a:lstStyle/>
          <a:p>
            <a:r>
              <a:rPr lang="ru-RU" dirty="0"/>
              <a:t>Рекомендации при создании слайдов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5</a:t>
            </a:fld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 bwMode="auto">
          <a:xfrm>
            <a:off x="1524000" y="0"/>
            <a:ext cx="0" cy="45513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Прямая соединительная линия 6"/>
          <p:cNvCxnSpPr/>
          <p:nvPr/>
        </p:nvCxnSpPr>
        <p:spPr bwMode="auto">
          <a:xfrm>
            <a:off x="3048000" y="0"/>
            <a:ext cx="0" cy="45513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Прямая соединительная линия 7"/>
          <p:cNvCxnSpPr/>
          <p:nvPr/>
        </p:nvCxnSpPr>
        <p:spPr bwMode="auto">
          <a:xfrm>
            <a:off x="4572000" y="0"/>
            <a:ext cx="0" cy="45513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Прямая соединительная линия 8"/>
          <p:cNvCxnSpPr/>
          <p:nvPr/>
        </p:nvCxnSpPr>
        <p:spPr bwMode="auto">
          <a:xfrm>
            <a:off x="6103620" y="0"/>
            <a:ext cx="0" cy="45513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Прямая соединительная линия 9"/>
          <p:cNvCxnSpPr/>
          <p:nvPr/>
        </p:nvCxnSpPr>
        <p:spPr bwMode="auto">
          <a:xfrm>
            <a:off x="7620000" y="0"/>
            <a:ext cx="0" cy="45513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Прямая соединительная линия 10"/>
          <p:cNvCxnSpPr/>
          <p:nvPr/>
        </p:nvCxnSpPr>
        <p:spPr bwMode="auto">
          <a:xfrm>
            <a:off x="9144000" y="0"/>
            <a:ext cx="0" cy="45513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Прямая соединительная линия 11"/>
          <p:cNvCxnSpPr/>
          <p:nvPr/>
        </p:nvCxnSpPr>
        <p:spPr bwMode="auto">
          <a:xfrm>
            <a:off x="358775" y="347883"/>
            <a:ext cx="0" cy="42034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Прямая соединительная линия 12"/>
          <p:cNvCxnSpPr/>
          <p:nvPr/>
        </p:nvCxnSpPr>
        <p:spPr bwMode="auto">
          <a:xfrm>
            <a:off x="0" y="0"/>
            <a:ext cx="0" cy="45513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Прямая соединительная линия 13"/>
          <p:cNvCxnSpPr/>
          <p:nvPr/>
        </p:nvCxnSpPr>
        <p:spPr bwMode="auto">
          <a:xfrm>
            <a:off x="8785225" y="347883"/>
            <a:ext cx="0" cy="42034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Прямая соединительная линия 14"/>
          <p:cNvCxnSpPr/>
          <p:nvPr/>
        </p:nvCxnSpPr>
        <p:spPr bwMode="auto">
          <a:xfrm>
            <a:off x="0" y="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Прямая соединительная линия 17"/>
          <p:cNvCxnSpPr/>
          <p:nvPr/>
        </p:nvCxnSpPr>
        <p:spPr bwMode="auto">
          <a:xfrm>
            <a:off x="358775" y="339725"/>
            <a:ext cx="84264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Прямая соединительная линия 18"/>
          <p:cNvCxnSpPr/>
          <p:nvPr/>
        </p:nvCxnSpPr>
        <p:spPr bwMode="auto">
          <a:xfrm>
            <a:off x="0" y="15271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Прямая соединительная линия 19"/>
          <p:cNvCxnSpPr/>
          <p:nvPr/>
        </p:nvCxnSpPr>
        <p:spPr bwMode="auto">
          <a:xfrm>
            <a:off x="0" y="3040063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Прямая соединительная линия 20"/>
          <p:cNvCxnSpPr/>
          <p:nvPr/>
        </p:nvCxnSpPr>
        <p:spPr bwMode="auto">
          <a:xfrm>
            <a:off x="0" y="4551363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Овал 25"/>
          <p:cNvSpPr/>
          <p:nvPr/>
        </p:nvSpPr>
        <p:spPr bwMode="auto">
          <a:xfrm>
            <a:off x="350857" y="1166458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7719" y="1211914"/>
            <a:ext cx="3591986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При создании слайда ориентируйтесь на сетку 6х3</a:t>
            </a:r>
          </a:p>
          <a:p>
            <a:r>
              <a:rPr lang="ru-RU" sz="900" dirty="0" smtClean="0">
                <a:solidFill>
                  <a:schemeClr val="tx2"/>
                </a:solidFill>
              </a:rPr>
              <a:t>Сетка направляющих условно делит поле слайда на 18 квадратов с размером стороны  4,23 см</a:t>
            </a:r>
          </a:p>
        </p:txBody>
      </p:sp>
      <p:sp>
        <p:nvSpPr>
          <p:cNvPr id="28" name="Овал 27"/>
          <p:cNvSpPr/>
          <p:nvPr/>
        </p:nvSpPr>
        <p:spPr bwMode="auto">
          <a:xfrm>
            <a:off x="350857" y="1894953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7719" y="1940409"/>
            <a:ext cx="3591986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Слайд или его части можно заполнять фоновым цветом. </a:t>
            </a:r>
            <a:br>
              <a:rPr lang="ru-RU" sz="1100" b="1" dirty="0" smtClean="0">
                <a:solidFill>
                  <a:schemeClr val="tx2"/>
                </a:solidFill>
              </a:rPr>
            </a:br>
            <a:r>
              <a:rPr lang="ru-RU" sz="900" dirty="0" smtClean="0">
                <a:solidFill>
                  <a:schemeClr val="tx2"/>
                </a:solidFill>
              </a:rPr>
              <a:t>Однако при размещении на этих плашках текста необходимо соблюдать правило оставлять свободными от графики и текста поля по краям слайда, </a:t>
            </a:r>
            <a:r>
              <a:rPr lang="ru-RU" sz="900" b="1" dirty="0" smtClean="0">
                <a:solidFill>
                  <a:schemeClr val="tx2"/>
                </a:solidFill>
              </a:rPr>
              <a:t>за исключением графических паттернов или фото</a:t>
            </a:r>
          </a:p>
        </p:txBody>
      </p:sp>
      <p:grpSp>
        <p:nvGrpSpPr>
          <p:cNvPr id="30" name="Группа 29"/>
          <p:cNvGrpSpPr>
            <a:grpSpLocks noChangeAspect="1"/>
          </p:cNvGrpSpPr>
          <p:nvPr/>
        </p:nvGrpSpPr>
        <p:grpSpPr>
          <a:xfrm>
            <a:off x="4572001" y="3041250"/>
            <a:ext cx="1522800" cy="1522800"/>
            <a:chOff x="2163384" y="1899686"/>
            <a:chExt cx="839178" cy="843817"/>
          </a:xfrm>
        </p:grpSpPr>
        <p:sp>
          <p:nvSpPr>
            <p:cNvPr id="31" name="Прямоугольник 30"/>
            <p:cNvSpPr>
              <a:spLocks noChangeAspect="1"/>
            </p:cNvSpPr>
            <p:nvPr/>
          </p:nvSpPr>
          <p:spPr bwMode="auto">
            <a:xfrm>
              <a:off x="2163384" y="1899686"/>
              <a:ext cx="837001" cy="837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ru-RU" sz="1350" b="1">
                <a:latin typeface="Arial" charset="0"/>
              </a:endParaRPr>
            </a:p>
          </p:txBody>
        </p:sp>
        <p:sp>
          <p:nvSpPr>
            <p:cNvPr id="32" name="Ромб 31"/>
            <p:cNvSpPr/>
            <p:nvPr/>
          </p:nvSpPr>
          <p:spPr bwMode="auto">
            <a:xfrm>
              <a:off x="2165562" y="1906503"/>
              <a:ext cx="837000" cy="837000"/>
            </a:xfrm>
            <a:prstGeom prst="diamond">
              <a:avLst/>
            </a:prstGeom>
            <a:solidFill>
              <a:srgbClr val="00464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Ромб 32"/>
            <p:cNvSpPr/>
            <p:nvPr/>
          </p:nvSpPr>
          <p:spPr bwMode="auto">
            <a:xfrm>
              <a:off x="2396984" y="2137925"/>
              <a:ext cx="374156" cy="374156"/>
            </a:xfrm>
            <a:prstGeom prst="diamond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4" name="Овал 33"/>
          <p:cNvSpPr/>
          <p:nvPr/>
        </p:nvSpPr>
        <p:spPr bwMode="auto">
          <a:xfrm>
            <a:off x="350857" y="2957609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7718" y="3003065"/>
            <a:ext cx="367868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Размер стороны графического элемента паттерна </a:t>
            </a:r>
            <a:br>
              <a:rPr lang="ru-RU" sz="1100" b="1" dirty="0" smtClean="0">
                <a:solidFill>
                  <a:schemeClr val="tx2"/>
                </a:solidFill>
              </a:rPr>
            </a:br>
            <a:r>
              <a:rPr lang="ru-RU" sz="1100" b="1" dirty="0" smtClean="0">
                <a:solidFill>
                  <a:schemeClr val="tx2"/>
                </a:solidFill>
              </a:rPr>
              <a:t>в библиотеке графических элементов равен 4,23 см для удобства использования в сетке 6х3</a:t>
            </a:r>
          </a:p>
        </p:txBody>
      </p:sp>
      <p:cxnSp>
        <p:nvCxnSpPr>
          <p:cNvPr id="36" name="Прямая соединительная линия 35"/>
          <p:cNvCxnSpPr/>
          <p:nvPr/>
        </p:nvCxnSpPr>
        <p:spPr bwMode="auto">
          <a:xfrm flipV="1">
            <a:off x="3997623" y="213360"/>
            <a:ext cx="999475" cy="1743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" name="Группа 40"/>
          <p:cNvGrpSpPr>
            <a:grpSpLocks noChangeAspect="1"/>
          </p:cNvGrpSpPr>
          <p:nvPr/>
        </p:nvGrpSpPr>
        <p:grpSpPr>
          <a:xfrm>
            <a:off x="7616049" y="3041250"/>
            <a:ext cx="1522802" cy="1522800"/>
            <a:chOff x="3163438" y="891651"/>
            <a:chExt cx="837001" cy="837000"/>
          </a:xfrm>
        </p:grpSpPr>
        <p:sp>
          <p:nvSpPr>
            <p:cNvPr id="42" name="Прямоугольник 49"/>
            <p:cNvSpPr>
              <a:spLocks noChangeAspect="1"/>
            </p:cNvSpPr>
            <p:nvPr/>
          </p:nvSpPr>
          <p:spPr bwMode="auto">
            <a:xfrm>
              <a:off x="3163438" y="891651"/>
              <a:ext cx="837001" cy="837000"/>
            </a:xfrm>
            <a:custGeom>
              <a:avLst/>
              <a:gdLst>
                <a:gd name="connsiteX0" fmla="*/ 0 w 837001"/>
                <a:gd name="connsiteY0" fmla="*/ 0 h 837000"/>
                <a:gd name="connsiteX1" fmla="*/ 837001 w 837001"/>
                <a:gd name="connsiteY1" fmla="*/ 0 h 837000"/>
                <a:gd name="connsiteX2" fmla="*/ 837001 w 837001"/>
                <a:gd name="connsiteY2" fmla="*/ 837000 h 837000"/>
                <a:gd name="connsiteX3" fmla="*/ 0 w 837001"/>
                <a:gd name="connsiteY3" fmla="*/ 837000 h 837000"/>
                <a:gd name="connsiteX4" fmla="*/ 0 w 837001"/>
                <a:gd name="connsiteY4" fmla="*/ 0 h 837000"/>
                <a:gd name="connsiteX0" fmla="*/ 0 w 837001"/>
                <a:gd name="connsiteY0" fmla="*/ 0 h 837000"/>
                <a:gd name="connsiteX1" fmla="*/ 837001 w 837001"/>
                <a:gd name="connsiteY1" fmla="*/ 0 h 837000"/>
                <a:gd name="connsiteX2" fmla="*/ 0 w 837001"/>
                <a:gd name="connsiteY2" fmla="*/ 837000 h 837000"/>
                <a:gd name="connsiteX3" fmla="*/ 0 w 837001"/>
                <a:gd name="connsiteY3" fmla="*/ 0 h 83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7001" h="837000">
                  <a:moveTo>
                    <a:pt x="0" y="0"/>
                  </a:moveTo>
                  <a:lnTo>
                    <a:pt x="837001" y="0"/>
                  </a:lnTo>
                  <a:lnTo>
                    <a:pt x="0" y="83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ru-RU" sz="1350" b="1">
                <a:latin typeface="Arial" charset="0"/>
              </a:endParaRPr>
            </a:p>
          </p:txBody>
        </p:sp>
        <p:sp>
          <p:nvSpPr>
            <p:cNvPr id="43" name="Прямоугольник 50"/>
            <p:cNvSpPr>
              <a:spLocks noChangeAspect="1"/>
            </p:cNvSpPr>
            <p:nvPr/>
          </p:nvSpPr>
          <p:spPr bwMode="auto">
            <a:xfrm>
              <a:off x="3163438" y="891651"/>
              <a:ext cx="837001" cy="837000"/>
            </a:xfrm>
            <a:custGeom>
              <a:avLst/>
              <a:gdLst>
                <a:gd name="connsiteX0" fmla="*/ 0 w 837001"/>
                <a:gd name="connsiteY0" fmla="*/ 0 h 837000"/>
                <a:gd name="connsiteX1" fmla="*/ 837001 w 837001"/>
                <a:gd name="connsiteY1" fmla="*/ 0 h 837000"/>
                <a:gd name="connsiteX2" fmla="*/ 837001 w 837001"/>
                <a:gd name="connsiteY2" fmla="*/ 837000 h 837000"/>
                <a:gd name="connsiteX3" fmla="*/ 0 w 837001"/>
                <a:gd name="connsiteY3" fmla="*/ 837000 h 837000"/>
                <a:gd name="connsiteX4" fmla="*/ 0 w 837001"/>
                <a:gd name="connsiteY4" fmla="*/ 0 h 837000"/>
                <a:gd name="connsiteX0" fmla="*/ 0 w 837001"/>
                <a:gd name="connsiteY0" fmla="*/ 837000 h 837000"/>
                <a:gd name="connsiteX1" fmla="*/ 837001 w 837001"/>
                <a:gd name="connsiteY1" fmla="*/ 0 h 837000"/>
                <a:gd name="connsiteX2" fmla="*/ 837001 w 837001"/>
                <a:gd name="connsiteY2" fmla="*/ 837000 h 837000"/>
                <a:gd name="connsiteX3" fmla="*/ 0 w 837001"/>
                <a:gd name="connsiteY3" fmla="*/ 837000 h 83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7001" h="837000">
                  <a:moveTo>
                    <a:pt x="0" y="837000"/>
                  </a:moveTo>
                  <a:lnTo>
                    <a:pt x="837001" y="0"/>
                  </a:lnTo>
                  <a:lnTo>
                    <a:pt x="837001" y="837000"/>
                  </a:lnTo>
                  <a:lnTo>
                    <a:pt x="0" y="837000"/>
                  </a:lnTo>
                  <a:close/>
                </a:path>
              </a:pathLst>
            </a:custGeom>
            <a:solidFill>
              <a:srgbClr val="77E2C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ru-RU" sz="1350" b="1">
                <a:latin typeface="Arial" charset="0"/>
              </a:endParaRPr>
            </a:p>
          </p:txBody>
        </p:sp>
      </p:grpSp>
      <p:grpSp>
        <p:nvGrpSpPr>
          <p:cNvPr id="44" name="Группа 43"/>
          <p:cNvGrpSpPr>
            <a:grpSpLocks noChangeAspect="1"/>
          </p:cNvGrpSpPr>
          <p:nvPr/>
        </p:nvGrpSpPr>
        <p:grpSpPr>
          <a:xfrm>
            <a:off x="6086151" y="3041250"/>
            <a:ext cx="1523309" cy="1522800"/>
            <a:chOff x="10930847" y="3862804"/>
            <a:chExt cx="1116373" cy="1116000"/>
          </a:xfrm>
        </p:grpSpPr>
        <p:sp>
          <p:nvSpPr>
            <p:cNvPr id="45" name="Прямоугольник 44"/>
            <p:cNvSpPr>
              <a:spLocks noChangeAspect="1"/>
            </p:cNvSpPr>
            <p:nvPr/>
          </p:nvSpPr>
          <p:spPr bwMode="auto">
            <a:xfrm>
              <a:off x="10930847" y="3862804"/>
              <a:ext cx="1116001" cy="1116000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ru-RU" sz="1350" b="1">
                <a:latin typeface="Arial" charset="0"/>
              </a:endParaRPr>
            </a:p>
          </p:txBody>
        </p:sp>
        <p:sp>
          <p:nvSpPr>
            <p:cNvPr id="46" name="Равнобедренный треугольник 45"/>
            <p:cNvSpPr/>
            <p:nvPr/>
          </p:nvSpPr>
          <p:spPr bwMode="auto">
            <a:xfrm>
              <a:off x="10930890" y="3862804"/>
              <a:ext cx="1116330" cy="558000"/>
            </a:xfrm>
            <a:prstGeom prst="triangle">
              <a:avLst/>
            </a:prstGeom>
            <a:solidFill>
              <a:srgbClr val="77E2C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ru-RU" sz="1350" b="1">
                <a:latin typeface="Arial" charset="0"/>
              </a:endParaRPr>
            </a:p>
          </p:txBody>
        </p:sp>
        <p:sp>
          <p:nvSpPr>
            <p:cNvPr id="47" name="Равнобедренный треугольник 46"/>
            <p:cNvSpPr/>
            <p:nvPr/>
          </p:nvSpPr>
          <p:spPr bwMode="auto">
            <a:xfrm>
              <a:off x="10930890" y="4420804"/>
              <a:ext cx="1116330" cy="558000"/>
            </a:xfrm>
            <a:prstGeom prst="triangle">
              <a:avLst/>
            </a:prstGeom>
            <a:solidFill>
              <a:srgbClr val="77E2C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ru-RU" sz="1350" b="1">
                <a:latin typeface="Arial" charset="0"/>
              </a:endParaRPr>
            </a:p>
          </p:txBody>
        </p:sp>
      </p:grpSp>
      <p:cxnSp>
        <p:nvCxnSpPr>
          <p:cNvPr id="48" name="Прямая со стрелкой 47"/>
          <p:cNvCxnSpPr/>
          <p:nvPr/>
        </p:nvCxnSpPr>
        <p:spPr bwMode="auto">
          <a:xfrm>
            <a:off x="4572000" y="2865046"/>
            <a:ext cx="1522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Прямая со стрелкой 49"/>
          <p:cNvCxnSpPr/>
          <p:nvPr/>
        </p:nvCxnSpPr>
        <p:spPr bwMode="auto">
          <a:xfrm>
            <a:off x="4348480" y="3040063"/>
            <a:ext cx="0" cy="15239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Прямая со стрелкой 54"/>
          <p:cNvCxnSpPr/>
          <p:nvPr/>
        </p:nvCxnSpPr>
        <p:spPr bwMode="auto">
          <a:xfrm>
            <a:off x="4084320" y="-10440"/>
            <a:ext cx="0" cy="15239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Прямая со стрелкой 55"/>
          <p:cNvCxnSpPr/>
          <p:nvPr/>
        </p:nvCxnSpPr>
        <p:spPr bwMode="auto">
          <a:xfrm>
            <a:off x="3048000" y="548566"/>
            <a:ext cx="1522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Прямая соединительная линия 56"/>
          <p:cNvCxnSpPr/>
          <p:nvPr/>
        </p:nvCxnSpPr>
        <p:spPr bwMode="auto">
          <a:xfrm flipV="1">
            <a:off x="4016043" y="1273353"/>
            <a:ext cx="4924619" cy="6849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84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14638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57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вал 9"/>
          <p:cNvSpPr/>
          <p:nvPr/>
        </p:nvSpPr>
        <p:spPr bwMode="auto">
          <a:xfrm>
            <a:off x="358775" y="789631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/>
              <a:t>Рекомендации при создании слайдов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5" name="Овал 4"/>
          <p:cNvSpPr/>
          <p:nvPr/>
        </p:nvSpPr>
        <p:spPr bwMode="auto">
          <a:xfrm>
            <a:off x="358775" y="1385846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5637" y="1431302"/>
            <a:ext cx="3338227" cy="26622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Готовые макеты объединены в 6 разделов:</a:t>
            </a:r>
          </a:p>
          <a:p>
            <a:pPr marL="180975"/>
            <a:r>
              <a:rPr lang="ru-RU" sz="1050" b="1" dirty="0" smtClean="0">
                <a:solidFill>
                  <a:schemeClr val="tx2"/>
                </a:solidFill>
              </a:rPr>
              <a:t>Базовые слайды</a:t>
            </a:r>
          </a:p>
          <a:p>
            <a:pPr marL="361950"/>
            <a:r>
              <a:rPr lang="ru-RU" sz="900" dirty="0" smtClean="0">
                <a:solidFill>
                  <a:schemeClr val="tx2"/>
                </a:solidFill>
              </a:rPr>
              <a:t>Максимально «чистые» макеты для создания любых слайдов своими силами</a:t>
            </a:r>
          </a:p>
          <a:p>
            <a:pPr marL="180975"/>
            <a:r>
              <a:rPr lang="ru-RU" sz="1050" b="1" dirty="0" smtClean="0">
                <a:solidFill>
                  <a:schemeClr val="tx2"/>
                </a:solidFill>
              </a:rPr>
              <a:t>Титульные слайды</a:t>
            </a:r>
          </a:p>
          <a:p>
            <a:pPr marL="361950"/>
            <a:r>
              <a:rPr lang="ru-RU" sz="900" dirty="0" smtClean="0">
                <a:solidFill>
                  <a:schemeClr val="tx2"/>
                </a:solidFill>
              </a:rPr>
              <a:t>Макеты титульных слайдов с фото и без, в различных вариантах исполнение</a:t>
            </a:r>
          </a:p>
          <a:p>
            <a:pPr marL="180975"/>
            <a:r>
              <a:rPr lang="ru-RU" sz="1050" b="1" dirty="0" smtClean="0">
                <a:solidFill>
                  <a:schemeClr val="tx2"/>
                </a:solidFill>
              </a:rPr>
              <a:t>Обложки разделов</a:t>
            </a:r>
          </a:p>
          <a:p>
            <a:pPr marL="361950"/>
            <a:r>
              <a:rPr lang="ru-RU" sz="900" dirty="0" smtClean="0">
                <a:solidFill>
                  <a:schemeClr val="tx2"/>
                </a:solidFill>
              </a:rPr>
              <a:t>Слайды для разделения презентации на разделы. Оформляются в едином стиле, содержат </a:t>
            </a:r>
            <a:r>
              <a:rPr lang="ru-RU" sz="900" dirty="0" err="1" smtClean="0">
                <a:solidFill>
                  <a:schemeClr val="tx2"/>
                </a:solidFill>
              </a:rPr>
              <a:t>графческие</a:t>
            </a:r>
            <a:r>
              <a:rPr lang="ru-RU" sz="900" dirty="0" smtClean="0">
                <a:solidFill>
                  <a:schemeClr val="tx2"/>
                </a:solidFill>
              </a:rPr>
              <a:t> паттерны и название раздела.</a:t>
            </a:r>
          </a:p>
          <a:p>
            <a:pPr marL="180975"/>
            <a:r>
              <a:rPr lang="ru-RU" sz="1050" b="1" dirty="0" smtClean="0">
                <a:solidFill>
                  <a:schemeClr val="tx2"/>
                </a:solidFill>
              </a:rPr>
              <a:t>Коллажи</a:t>
            </a:r>
          </a:p>
          <a:p>
            <a:pPr marL="361950"/>
            <a:r>
              <a:rPr lang="ru-RU" sz="900" dirty="0" smtClean="0">
                <a:solidFill>
                  <a:schemeClr val="tx2"/>
                </a:solidFill>
              </a:rPr>
              <a:t>Слайды с фото и паттернами</a:t>
            </a:r>
          </a:p>
          <a:p>
            <a:pPr marL="180975"/>
            <a:r>
              <a:rPr lang="ru-RU" sz="1050" b="1" dirty="0" smtClean="0">
                <a:solidFill>
                  <a:schemeClr val="tx2"/>
                </a:solidFill>
              </a:rPr>
              <a:t>Финальные слайды</a:t>
            </a:r>
          </a:p>
          <a:p>
            <a:pPr marL="361950"/>
            <a:r>
              <a:rPr lang="ru-RU" sz="900" dirty="0" smtClean="0">
                <a:solidFill>
                  <a:schemeClr val="tx2"/>
                </a:solidFill>
              </a:rPr>
              <a:t>Слайды с контактами выступающих, компании</a:t>
            </a:r>
          </a:p>
          <a:p>
            <a:pPr marL="180975"/>
            <a:r>
              <a:rPr lang="ru-RU" sz="1050" b="1" dirty="0" smtClean="0">
                <a:solidFill>
                  <a:schemeClr val="tx2"/>
                </a:solidFill>
              </a:rPr>
              <a:t>Буллиты</a:t>
            </a:r>
          </a:p>
          <a:p>
            <a:pPr marL="361950"/>
            <a:r>
              <a:rPr lang="ru-RU" sz="900" dirty="0" smtClean="0">
                <a:solidFill>
                  <a:schemeClr val="tx2"/>
                </a:solidFill>
              </a:rPr>
              <a:t>Слайды в формате текстовых буллитов, различного расположения и количества буллитов</a:t>
            </a:r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637" y="809227"/>
            <a:ext cx="3338227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В шаблоне есть 140+ вариантов готовых макетов слайдов, которые позволяют упростить и ускорить подготовку слайдов</a:t>
            </a:r>
            <a:endParaRPr lang="ru-RU" sz="900" dirty="0" smtClean="0">
              <a:solidFill>
                <a:schemeClr val="tx2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r="27000" b="27889"/>
          <a:stretch/>
        </p:blipFill>
        <p:spPr>
          <a:xfrm>
            <a:off x="3956994" y="856732"/>
            <a:ext cx="4828232" cy="2682810"/>
          </a:xfrm>
          <a:prstGeom prst="rect">
            <a:avLst/>
          </a:prstGeom>
        </p:spPr>
      </p:pic>
      <p:sp>
        <p:nvSpPr>
          <p:cNvPr id="13" name="Овал 12"/>
          <p:cNvSpPr/>
          <p:nvPr/>
        </p:nvSpPr>
        <p:spPr bwMode="auto">
          <a:xfrm>
            <a:off x="3956994" y="3756466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03856" y="3776062"/>
            <a:ext cx="462960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Выбрать/изменить макет для слайда можно разными способами:</a:t>
            </a:r>
          </a:p>
          <a:p>
            <a:r>
              <a:rPr lang="ru-RU" sz="900" dirty="0" smtClean="0">
                <a:solidFill>
                  <a:schemeClr val="tx2"/>
                </a:solidFill>
              </a:rPr>
              <a:t>1. создать слайд через меню Главная – Создать слайд – выбрать нужный макет из перечня</a:t>
            </a:r>
            <a:endParaRPr lang="ru-RU" sz="900" dirty="0">
              <a:solidFill>
                <a:schemeClr val="tx2"/>
              </a:solidFill>
            </a:endParaRPr>
          </a:p>
          <a:p>
            <a:r>
              <a:rPr lang="ru-RU" sz="900" dirty="0" smtClean="0">
                <a:solidFill>
                  <a:schemeClr val="tx2"/>
                </a:solidFill>
              </a:rPr>
              <a:t>2. выделить правой клавишей мыши ранее созданный слайд в списке слайдов слева, в меню выбрать Макет и далее выбрать нужный макет </a:t>
            </a:r>
            <a:endParaRPr lang="ru-RU" sz="600" dirty="0" smtClean="0">
              <a:solidFill>
                <a:schemeClr val="tx2"/>
              </a:solidFill>
            </a:endParaRPr>
          </a:p>
        </p:txBody>
      </p:sp>
      <p:sp>
        <p:nvSpPr>
          <p:cNvPr id="15" name="Овал 14"/>
          <p:cNvSpPr/>
          <p:nvPr/>
        </p:nvSpPr>
        <p:spPr bwMode="auto">
          <a:xfrm>
            <a:off x="358775" y="4132889"/>
            <a:ext cx="244254" cy="244254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5637" y="4152485"/>
            <a:ext cx="333822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100" b="1" dirty="0" smtClean="0">
                <a:solidFill>
                  <a:schemeClr val="tx2"/>
                </a:solidFill>
              </a:rPr>
              <a:t>При создании нового слайда макет слайда  будет тем же, что и макет предыдущего слайда</a:t>
            </a:r>
            <a:endParaRPr lang="ru-RU" sz="9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795849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122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 smtClean="0"/>
              <a:t>ПРИМЕРЫ ОФОРМЛЕНИЯ</a:t>
            </a:r>
            <a:br>
              <a:rPr lang="ru-RU" dirty="0" smtClean="0"/>
            </a:br>
            <a:r>
              <a:rPr lang="ru-RU" b="0" dirty="0" smtClean="0"/>
              <a:t>ТИТУЛЬНЫЕ СЛАЙДЫ</a:t>
            </a:r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31ED88B6-9D2D-479B-ABA6-BAE9EF28FCC0}" type="slidenum">
              <a:rPr lang="ru-RU" noProof="0" smtClean="0"/>
              <a:pPr lvl="0"/>
              <a:t>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9358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024964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02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vert="horz">
            <a:noAutofit/>
          </a:bodyPr>
          <a:lstStyle/>
          <a:p>
            <a:r>
              <a:rPr lang="ru-RU" sz="4400" b="1" dirty="0" smtClean="0"/>
              <a:t>Пример титульного слайда</a:t>
            </a:r>
            <a:endParaRPr lang="ru-RU" sz="44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Михаил Михайлов</a:t>
            </a:r>
          </a:p>
          <a:p>
            <a:r>
              <a:rPr lang="ru-RU" dirty="0" smtClean="0"/>
              <a:t>Менеджер</a:t>
            </a:r>
          </a:p>
          <a:p>
            <a:r>
              <a:rPr lang="ru-RU" dirty="0" smtClean="0"/>
              <a:t>Дирекция базовых полимеров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mtClean="0"/>
              <a:t>Москва</a:t>
            </a:r>
          </a:p>
          <a:p>
            <a:r>
              <a:rPr lang="ru-RU" smtClean="0"/>
              <a:t>2022</a:t>
            </a:r>
            <a:endParaRPr lang="ru-RU" dirty="0"/>
          </a:p>
        </p:txBody>
      </p:sp>
      <p:pic>
        <p:nvPicPr>
          <p:cNvPr id="63" name="Рисунок 62"/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5" name="Рисунок 64"/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r="46"/>
          <a:stretch>
            <a:fillRect/>
          </a:stretch>
        </p:blipFill>
        <p:spPr/>
      </p:pic>
      <p:sp>
        <p:nvSpPr>
          <p:cNvPr id="15" name="Текст 14"/>
          <p:cNvSpPr>
            <a:spLocks noGrp="1"/>
          </p:cNvSpPr>
          <p:nvPr>
            <p:ph type="body" sz="quarter" idx="4294967295"/>
          </p:nvPr>
        </p:nvSpPr>
        <p:spPr>
          <a:xfrm>
            <a:off x="358775" y="1712913"/>
            <a:ext cx="6732905" cy="485775"/>
          </a:xfrm>
        </p:spPr>
        <p:txBody>
          <a:bodyPr/>
          <a:lstStyle/>
          <a:p>
            <a:r>
              <a:rPr lang="ru-RU" dirty="0" smtClean="0"/>
              <a:t>Подзаголовок (заполняется в случае необходимости)</a:t>
            </a:r>
            <a:endParaRPr lang="ru-RU" dirty="0"/>
          </a:p>
        </p:txBody>
      </p:sp>
      <p:pic>
        <p:nvPicPr>
          <p:cNvPr id="25" name="Рисунок 24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25251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06885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5683" name="Слайд think-cell" r:id="rId4" imgW="530" imgH="531" progId="TCLayout.ActiveDocument.1">
                  <p:embed/>
                </p:oleObj>
              </mc:Choice>
              <mc:Fallback>
                <p:oleObj name="Слайд think-cell" r:id="rId4" imgW="530" imgH="531" progId="TCLayout.ActiveDocument.1">
                  <p:embed/>
                  <p:pic>
                    <p:nvPicPr>
                      <p:cNvPr id="8" name="Объект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ru-RU" sz="4000" b="1" dirty="0" smtClean="0"/>
              <a:t>Пример титульного слайда</a:t>
            </a:r>
            <a:endParaRPr lang="ru-RU" sz="4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mtClean="0"/>
              <a:t>Михаил Михайлов</a:t>
            </a:r>
          </a:p>
          <a:p>
            <a:r>
              <a:rPr lang="ru-RU" smtClean="0"/>
              <a:t>Менеджер</a:t>
            </a:r>
          </a:p>
          <a:p>
            <a:r>
              <a:rPr lang="ru-RU" smtClean="0"/>
              <a:t>Дирекция базовых полимеров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mtClean="0"/>
              <a:t>Москва</a:t>
            </a:r>
          </a:p>
          <a:p>
            <a:r>
              <a:rPr lang="ru-RU" smtClean="0"/>
              <a:t>2022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Подзаголовок (заполняется в случае необходимости)</a:t>
            </a: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944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Титульные слайды">
  <a:themeElements>
    <a:clrScheme name="СИБУР NEW ОСНОВНЫЕ ЦВЕТА">
      <a:dk1>
        <a:srgbClr val="003D4C"/>
      </a:dk1>
      <a:lt1>
        <a:sysClr val="window" lastClr="FFFFFF"/>
      </a:lt1>
      <a:dk2>
        <a:srgbClr val="003D4C"/>
      </a:dk2>
      <a:lt2>
        <a:srgbClr val="77E2C3"/>
      </a:lt2>
      <a:accent1>
        <a:srgbClr val="008C95"/>
      </a:accent1>
      <a:accent2>
        <a:srgbClr val="003D4C"/>
      </a:accent2>
      <a:accent3>
        <a:srgbClr val="77E2C3"/>
      </a:accent3>
      <a:accent4>
        <a:srgbClr val="BFBFBF"/>
      </a:accent4>
      <a:accent5>
        <a:srgbClr val="000000"/>
      </a:accent5>
      <a:accent6>
        <a:srgbClr val="E04E39"/>
      </a:accent6>
      <a:hlink>
        <a:srgbClr val="008CFA"/>
      </a:hlink>
      <a:folHlink>
        <a:srgbClr val="006EC0"/>
      </a:folHlink>
    </a:clrScheme>
    <a:fontScheme name="Другая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72000" tIns="36000" rIns="72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2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lIns="0" tIns="0" rIns="0" bIns="0" rtlCol="0">
        <a:sp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+" id="{F7BBB245-C9BC-BA43-80AB-C21372824DAE}" vid="{6FBB5A1C-A9B2-3C43-B7D7-CBD79BB86CE0}"/>
    </a:ext>
  </a:extLst>
</a:theme>
</file>

<file path=ppt/theme/theme2.xml><?xml version="1.0" encoding="utf-8"?>
<a:theme xmlns:a="http://schemas.openxmlformats.org/drawingml/2006/main" name="Обложки разделов">
  <a:themeElements>
    <a:clrScheme name="СИБУР NEW ОСНОВНЫЕ ЦВЕТА">
      <a:dk1>
        <a:srgbClr val="003D4C"/>
      </a:dk1>
      <a:lt1>
        <a:sysClr val="window" lastClr="FFFFFF"/>
      </a:lt1>
      <a:dk2>
        <a:srgbClr val="003D4C"/>
      </a:dk2>
      <a:lt2>
        <a:srgbClr val="77E2C3"/>
      </a:lt2>
      <a:accent1>
        <a:srgbClr val="008C95"/>
      </a:accent1>
      <a:accent2>
        <a:srgbClr val="003D4C"/>
      </a:accent2>
      <a:accent3>
        <a:srgbClr val="77E2C3"/>
      </a:accent3>
      <a:accent4>
        <a:srgbClr val="BFBFBF"/>
      </a:accent4>
      <a:accent5>
        <a:srgbClr val="000000"/>
      </a:accent5>
      <a:accent6>
        <a:srgbClr val="E04E39"/>
      </a:accent6>
      <a:hlink>
        <a:srgbClr val="008CFA"/>
      </a:hlink>
      <a:folHlink>
        <a:srgbClr val="006EC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72000" tIns="36000" rIns="72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2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lIns="0" tIns="0" rIns="0" bIns="0" rtlCol="0">
        <a:sp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+" id="{F7BBB245-C9BC-BA43-80AB-C21372824DAE}" vid="{6FBB5A1C-A9B2-3C43-B7D7-CBD79BB86CE0}"/>
    </a:ext>
  </a:extLst>
</a:theme>
</file>

<file path=ppt/theme/theme3.xml><?xml version="1.0" encoding="utf-8"?>
<a:theme xmlns:a="http://schemas.openxmlformats.org/drawingml/2006/main" name="Коллажи">
  <a:themeElements>
    <a:clrScheme name="СИБУР NEW ОСНОВНЫЕ ЦВЕТА">
      <a:dk1>
        <a:srgbClr val="003D4C"/>
      </a:dk1>
      <a:lt1>
        <a:sysClr val="window" lastClr="FFFFFF"/>
      </a:lt1>
      <a:dk2>
        <a:srgbClr val="003D4C"/>
      </a:dk2>
      <a:lt2>
        <a:srgbClr val="77E2C3"/>
      </a:lt2>
      <a:accent1>
        <a:srgbClr val="008C95"/>
      </a:accent1>
      <a:accent2>
        <a:srgbClr val="003D4C"/>
      </a:accent2>
      <a:accent3>
        <a:srgbClr val="77E2C3"/>
      </a:accent3>
      <a:accent4>
        <a:srgbClr val="BFBFBF"/>
      </a:accent4>
      <a:accent5>
        <a:srgbClr val="000000"/>
      </a:accent5>
      <a:accent6>
        <a:srgbClr val="E04E39"/>
      </a:accent6>
      <a:hlink>
        <a:srgbClr val="008CFA"/>
      </a:hlink>
      <a:folHlink>
        <a:srgbClr val="006EC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72000" tIns="36000" rIns="72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2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lIns="0" tIns="0" rIns="0" bIns="0" rtlCol="0">
        <a:sp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+" id="{F7BBB245-C9BC-BA43-80AB-C21372824DAE}" vid="{6FBB5A1C-A9B2-3C43-B7D7-CBD79BB86CE0}"/>
    </a:ext>
  </a:extLst>
</a:theme>
</file>

<file path=ppt/theme/theme4.xml><?xml version="1.0" encoding="utf-8"?>
<a:theme xmlns:a="http://schemas.openxmlformats.org/drawingml/2006/main" name="Базовые слайды">
  <a:themeElements>
    <a:clrScheme name="СИБУР NEW ОСНОВНЫЕ ЦВЕТА">
      <a:dk1>
        <a:srgbClr val="003D4C"/>
      </a:dk1>
      <a:lt1>
        <a:sysClr val="window" lastClr="FFFFFF"/>
      </a:lt1>
      <a:dk2>
        <a:srgbClr val="003D4C"/>
      </a:dk2>
      <a:lt2>
        <a:srgbClr val="77E2C3"/>
      </a:lt2>
      <a:accent1>
        <a:srgbClr val="008C95"/>
      </a:accent1>
      <a:accent2>
        <a:srgbClr val="003D4C"/>
      </a:accent2>
      <a:accent3>
        <a:srgbClr val="77E2C3"/>
      </a:accent3>
      <a:accent4>
        <a:srgbClr val="BFBFBF"/>
      </a:accent4>
      <a:accent5>
        <a:srgbClr val="000000"/>
      </a:accent5>
      <a:accent6>
        <a:srgbClr val="E04E39"/>
      </a:accent6>
      <a:hlink>
        <a:srgbClr val="008CFA"/>
      </a:hlink>
      <a:folHlink>
        <a:srgbClr val="006EC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72000" tIns="36000" rIns="72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2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lIns="0" tIns="0" rIns="0" bIns="0" rtlCol="0">
        <a:sp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+" id="{F7BBB245-C9BC-BA43-80AB-C21372824DAE}" vid="{6FBB5A1C-A9B2-3C43-B7D7-CBD79BB86CE0}"/>
    </a:ext>
  </a:extLst>
</a:theme>
</file>

<file path=ppt/theme/theme5.xml><?xml version="1.0" encoding="utf-8"?>
<a:theme xmlns:a="http://schemas.openxmlformats.org/drawingml/2006/main" name="Финальные слайды">
  <a:themeElements>
    <a:clrScheme name="СИБУР NEW ОСНОВНЫЕ ЦВЕТА">
      <a:dk1>
        <a:srgbClr val="003D4C"/>
      </a:dk1>
      <a:lt1>
        <a:sysClr val="window" lastClr="FFFFFF"/>
      </a:lt1>
      <a:dk2>
        <a:srgbClr val="003D4C"/>
      </a:dk2>
      <a:lt2>
        <a:srgbClr val="77E2C3"/>
      </a:lt2>
      <a:accent1>
        <a:srgbClr val="008C95"/>
      </a:accent1>
      <a:accent2>
        <a:srgbClr val="003D4C"/>
      </a:accent2>
      <a:accent3>
        <a:srgbClr val="77E2C3"/>
      </a:accent3>
      <a:accent4>
        <a:srgbClr val="BFBFBF"/>
      </a:accent4>
      <a:accent5>
        <a:srgbClr val="000000"/>
      </a:accent5>
      <a:accent6>
        <a:srgbClr val="E04E39"/>
      </a:accent6>
      <a:hlink>
        <a:srgbClr val="008CFA"/>
      </a:hlink>
      <a:folHlink>
        <a:srgbClr val="006EC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72000" tIns="36000" rIns="72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2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lIns="0" tIns="0" rIns="0" bIns="0" rtlCol="0">
        <a:sp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+" id="{F7BBB245-C9BC-BA43-80AB-C21372824DAE}" vid="{6FBB5A1C-A9B2-3C43-B7D7-CBD79BB86CE0}"/>
    </a:ext>
  </a:extLst>
</a:theme>
</file>

<file path=ppt/theme/theme6.xml><?xml version="1.0" encoding="utf-8"?>
<a:theme xmlns:a="http://schemas.openxmlformats.org/drawingml/2006/main" name="Буллиты">
  <a:themeElements>
    <a:clrScheme name="СИБУР NEW ОСНОВНЫЕ ЦВЕТА">
      <a:dk1>
        <a:srgbClr val="003D4C"/>
      </a:dk1>
      <a:lt1>
        <a:sysClr val="window" lastClr="FFFFFF"/>
      </a:lt1>
      <a:dk2>
        <a:srgbClr val="003D4C"/>
      </a:dk2>
      <a:lt2>
        <a:srgbClr val="77E2C3"/>
      </a:lt2>
      <a:accent1>
        <a:srgbClr val="008C95"/>
      </a:accent1>
      <a:accent2>
        <a:srgbClr val="003D4C"/>
      </a:accent2>
      <a:accent3>
        <a:srgbClr val="77E2C3"/>
      </a:accent3>
      <a:accent4>
        <a:srgbClr val="BFBFBF"/>
      </a:accent4>
      <a:accent5>
        <a:srgbClr val="000000"/>
      </a:accent5>
      <a:accent6>
        <a:srgbClr val="E04E39"/>
      </a:accent6>
      <a:hlink>
        <a:srgbClr val="008CFA"/>
      </a:hlink>
      <a:folHlink>
        <a:srgbClr val="006EC0"/>
      </a:folHlink>
    </a:clrScheme>
    <a:fontScheme name="Другая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72000" tIns="36000" rIns="72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2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lIns="0" tIns="0" rIns="0" bIns="0" rtlCol="0">
        <a:sp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+" id="{F7BBB245-C9BC-BA43-80AB-C21372824DAE}" vid="{6FBB5A1C-A9B2-3C43-B7D7-CBD79BB86CE0}"/>
    </a:ext>
  </a:extLst>
</a:theme>
</file>

<file path=ppt/theme/theme7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da88f5-81ee-4ce0-acd0-0fc58edecc95">E76AX7DTSNFM-10-759</_dlc_DocId>
    <_dlc_DocIdUrl xmlns="7bda88f5-81ee-4ce0-acd0-0fc58edecc95">
      <Url>https://sharepoint/portals/template/_layouts/15/DocIdRedir.aspx?ID=E76AX7DTSNFM-10-759</Url>
      <Description>E76AX7DTSNFM-10-759</Description>
    </_dlc_DocIdUrl>
    <_x041e__x043f__x0438__x0441__x0430__x043d__x0438__x0435_ xmlns="9b0c9865-9e5f-4a19-8def-db8deaed8a5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16FAC3A0D30DAA42AF4EBACF79D57079" ma:contentTypeVersion="1" ma:contentTypeDescription="Создание документа." ma:contentTypeScope="" ma:versionID="5b038f186db50e1ddcdbacd989e9fd93">
  <xsd:schema xmlns:xsd="http://www.w3.org/2001/XMLSchema" xmlns:xs="http://www.w3.org/2001/XMLSchema" xmlns:p="http://schemas.microsoft.com/office/2006/metadata/properties" xmlns:ns2="7bda88f5-81ee-4ce0-acd0-0fc58edecc95" xmlns:ns3="9b0c9865-9e5f-4a19-8def-db8deaed8a57" targetNamespace="http://schemas.microsoft.com/office/2006/metadata/properties" ma:root="true" ma:fieldsID="6f43ea1788a8d090c714bc610b22df34" ns2:_="" ns3:_="">
    <xsd:import namespace="7bda88f5-81ee-4ce0-acd0-0fc58edecc95"/>
    <xsd:import namespace="9b0c9865-9e5f-4a19-8def-db8deaed8a5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_x041e__x043f__x0438__x0441__x0430__x043d__x0438__x0435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da88f5-81ee-4ce0-acd0-0fc58edecc9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Значение идентификатора документа" ma:description="Значение идентификатора документа, присвоенного данному элементу." ma:internalName="_dlc_DocId" ma:readOnly="true">
      <xsd:simpleType>
        <xsd:restriction base="dms:Text"/>
      </xsd:simpleType>
    </xsd:element>
    <xsd:element name="_dlc_DocIdUrl" ma:index="9" nillable="true" ma:displayName="Идентификатор документа" ma:description="Постоянная ссылка на этот документ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Сохранить идентификатор" ma:description="Сохранять идентификатор при добавлении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0c9865-9e5f-4a19-8def-db8deaed8a57" elementFormDefault="qualified">
    <xsd:import namespace="http://schemas.microsoft.com/office/2006/documentManagement/types"/>
    <xsd:import namespace="http://schemas.microsoft.com/office/infopath/2007/PartnerControls"/>
    <xsd:element name="_x041e__x043f__x0438__x0441__x0430__x043d__x0438__x0435_" ma:index="11" nillable="true" ma:displayName="Описание" ma:internalName="_x041e__x043f__x0438__x0441__x0430__x043d__x0438__x0435_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20A7FD75-1E90-43D2-ABF1-A6C12E8540AE}">
  <ds:schemaRefs>
    <ds:schemaRef ds:uri="http://schemas.microsoft.com/office/infopath/2007/PartnerControls"/>
    <ds:schemaRef ds:uri="9b0c9865-9e5f-4a19-8def-db8deaed8a57"/>
    <ds:schemaRef ds:uri="http://purl.org/dc/elements/1.1/"/>
    <ds:schemaRef ds:uri="http://schemas.microsoft.com/office/2006/metadata/properties"/>
    <ds:schemaRef ds:uri="http://schemas.microsoft.com/office/2006/documentManagement/types"/>
    <ds:schemaRef ds:uri="7bda88f5-81ee-4ce0-acd0-0fc58edecc95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2FFB9B5-4495-4C13-BA14-466E85A0B7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da88f5-81ee-4ce0-acd0-0fc58edecc95"/>
    <ds:schemaRef ds:uri="9b0c9865-9e5f-4a19-8def-db8deaed8a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F92E0E-ED67-41DF-96C8-B1A6E4369BD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FC1EEFD-48C5-4F7B-8517-DBB3AEC775EE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Sibur-A4-horisontal</Template>
  <TotalTime>68352</TotalTime>
  <Words>1733</Words>
  <Application>Microsoft Office PowerPoint</Application>
  <PresentationFormat>Экран (16:9)</PresentationFormat>
  <Paragraphs>289</Paragraphs>
  <Slides>23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6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3" baseType="lpstr">
      <vt:lpstr>Arial</vt:lpstr>
      <vt:lpstr>Calibri</vt:lpstr>
      <vt:lpstr>Wingdings</vt:lpstr>
      <vt:lpstr>Титульные слайды</vt:lpstr>
      <vt:lpstr>Обложки разделов</vt:lpstr>
      <vt:lpstr>Коллажи</vt:lpstr>
      <vt:lpstr>Базовые слайды</vt:lpstr>
      <vt:lpstr>Финальные слайды</vt:lpstr>
      <vt:lpstr>Буллиты</vt:lpstr>
      <vt:lpstr>Слайд think-cell</vt:lpstr>
      <vt:lpstr>Единый шаблон презентации PowerPoint </vt:lpstr>
      <vt:lpstr>Рекомендации при создании слайдов</vt:lpstr>
      <vt:lpstr>Рекомендации при создании слайдов</vt:lpstr>
      <vt:lpstr>Рекомендации при создании слайдов</vt:lpstr>
      <vt:lpstr>Рекомендации при создании слайдов</vt:lpstr>
      <vt:lpstr>Рекомендации при создании слайдов</vt:lpstr>
      <vt:lpstr>ПРИМЕРЫ ОФОРМЛЕНИЯ ТИТУЛЬНЫЕ СЛАЙДЫ</vt:lpstr>
      <vt:lpstr>Пример титульного слайда</vt:lpstr>
      <vt:lpstr>Пример титульного слайда</vt:lpstr>
      <vt:lpstr>Пример титульного слайда</vt:lpstr>
      <vt:lpstr>Пример титульного слайда</vt:lpstr>
      <vt:lpstr>Пример титульного слайда. Заголовок, где много букв или длинных слов, например клиентоориентированность</vt:lpstr>
      <vt:lpstr>Пример титульного слайда. Заголовок, где много букв или длинных слов, например клиентоориентированность</vt:lpstr>
      <vt:lpstr>ПРИМЕРЫ ОФОРМЛЕНИЯ  ФИНАЛЬНЫЕ СЛАЙДЫ</vt:lpstr>
      <vt:lpstr>Наша команда</vt:lpstr>
      <vt:lpstr>Наша команда</vt:lpstr>
      <vt:lpstr>Наша команда</vt:lpstr>
      <vt:lpstr>Наша команда</vt:lpstr>
      <vt:lpstr>Наша команда</vt:lpstr>
      <vt:lpstr>Контакты</vt:lpstr>
      <vt:lpstr>Контакты</vt:lpstr>
      <vt:lpstr>Контакты</vt:lpstr>
      <vt:lpstr>Базовый слайд с заголовком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Самойленко Наталья Владимировна</dc:creator>
  <cp:lastModifiedBy>Русанова Анна Юрьевна</cp:lastModifiedBy>
  <cp:revision>1818</cp:revision>
  <dcterms:created xsi:type="dcterms:W3CDTF">2017-07-26T15:34:06Z</dcterms:created>
  <dcterms:modified xsi:type="dcterms:W3CDTF">2022-03-28T13:51:20Z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0x01010016FAC3A0D30DAA42AF4EBACF79D57079</vt:lpwstr>
  </property>
  <property fmtid="{D5CDD505-2E9C-101B-9397-08002B2CF9AE}" pid="3" name="_dlc_DocIdItemGuid">
    <vt:lpwstr>08128e61-b529-4dc6-902a-2bae7e28187e</vt:lpwstr>
  </property>
</Properties>
</file>